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66" d="100"/>
          <a:sy n="66" d="100"/>
        </p:scale>
        <p:origin x="2040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0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2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3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7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9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8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7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1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4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1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9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1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2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51E31E-5A96-4CA2-BAA2-497C8526F5D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B725BCF-C517-49D9-91ED-3E1E2E74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6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9DF7D-80AB-4D76-8C36-E16B3ECB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5185" b="6865"/>
          <a:stretch/>
        </p:blipFill>
        <p:spPr>
          <a:xfrm>
            <a:off x="-263611" y="0"/>
            <a:ext cx="124556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FF2D6-6488-4F06-B05B-48AF9017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Телесуфлер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DDA21-F0B6-4452-A47F-9C28D176E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1" y="1422400"/>
            <a:ext cx="4976000" cy="8563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 сгенерировать необходимый текст?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4A7BAA-762E-41C3-B705-54E710CB5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2413680"/>
            <a:ext cx="2939464" cy="4172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75161-13B5-49E5-98C1-D7254ED0E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7" y="760267"/>
            <a:ext cx="2672829" cy="57326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B0CA50-7DFB-425C-8BB7-2B8E4D288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b="7301"/>
          <a:stretch/>
        </p:blipFill>
        <p:spPr>
          <a:xfrm>
            <a:off x="8094436" y="760267"/>
            <a:ext cx="3086100" cy="59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FD411-9085-45FB-B37E-B83A748D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EE547-FAE3-4643-BF25-5D4C64D0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0"/>
            <a:ext cx="318897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F36AEE-C8FA-4BC5-B5AB-EC268C75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2" y="0"/>
            <a:ext cx="3201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3F6B7-4383-4880-A0D3-4AAD9AF9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Звук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1FE26-E667-4890-85BD-0DCE55BD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85" y="0"/>
            <a:ext cx="320611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D44D3-E8F2-47E9-8040-63ACE9304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6" y="0"/>
            <a:ext cx="3184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8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FD1DC-8CDC-4AF7-9DA2-EC3B9062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ГДЕ МОНТИРОВАТЬ?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7FAA84-1F01-44DE-AB8E-1E5A43EA1346}"/>
              </a:ext>
            </a:extLst>
          </p:cNvPr>
          <p:cNvSpPr/>
          <p:nvPr/>
        </p:nvSpPr>
        <p:spPr>
          <a:xfrm>
            <a:off x="838200" y="1690689"/>
            <a:ext cx="107006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Монтаж видео на телефоне – дело максимально доступное и понятное. Вы можете по дороге куда угодно сделать склейки роликов, наложить субтитры, покрасить ваше видео и наложить какие-либо эффекты.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673370-F405-4EE0-AC3C-BD8F44BD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88229"/>
            <a:ext cx="2603451" cy="787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037802-386C-41B9-9E2B-61FA946F9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t="27203" r="34751" b="26598"/>
          <a:stretch/>
        </p:blipFill>
        <p:spPr>
          <a:xfrm>
            <a:off x="5229654" y="3788229"/>
            <a:ext cx="1165702" cy="9434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CB662-5BEE-43EB-938D-41530E31A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4" t="26374" r="16756" b="14102"/>
          <a:stretch/>
        </p:blipFill>
        <p:spPr>
          <a:xfrm>
            <a:off x="8128000" y="3838304"/>
            <a:ext cx="2293259" cy="85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B963D-0F54-427F-AC0B-C371F30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НАУЧИМСЯ?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90782-0B15-4090-8CD5-09E81267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9606057" cy="4351338"/>
          </a:xfrm>
        </p:spPr>
        <p:txBody>
          <a:bodyPr>
            <a:normAutofit/>
          </a:bodyPr>
          <a:lstStyle/>
          <a:p>
            <a:r>
              <a:rPr lang="ru-RU" dirty="0"/>
              <a:t>Разберемся что же такое </a:t>
            </a:r>
            <a:r>
              <a:rPr lang="ru-RU" dirty="0" err="1"/>
              <a:t>CapCut</a:t>
            </a:r>
            <a:r>
              <a:rPr lang="ru-RU" dirty="0"/>
              <a:t>, с чем его едят и что мы там можем делать</a:t>
            </a:r>
          </a:p>
          <a:p>
            <a:r>
              <a:rPr lang="ru-RU" dirty="0"/>
              <a:t> Научимся работать с текстом, титрами плашками и субтитрами</a:t>
            </a:r>
          </a:p>
          <a:p>
            <a:r>
              <a:rPr lang="ru-RU" dirty="0"/>
              <a:t>Научимся работать с видео, ключевыми кадрами и масками</a:t>
            </a:r>
          </a:p>
          <a:p>
            <a:r>
              <a:rPr lang="ru-RU" dirty="0"/>
              <a:t> Смонтируем такой же ролик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35557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36B10-B31F-4A47-B3AD-41D6666A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22B16-340C-424E-9BBC-BC18A10C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5106629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Создаем рабочий фрейм. </a:t>
            </a:r>
          </a:p>
          <a:p>
            <a:r>
              <a:rPr lang="ru-RU" sz="3200" dirty="0"/>
              <a:t>Для этого нажимаем на самую большую иконку с плюсом, выбираем необходимые видеофайлы и добавляем их в приложение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DCE78-1C9C-4728-88A3-341009BA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56" y="493485"/>
            <a:ext cx="2748375" cy="58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C75A-E4A6-4805-8AEE-97B85C95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C000"/>
                </a:solidFill>
              </a:rPr>
              <a:t>Вставка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67100-4525-4E04-B177-888C23E8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27" y="65088"/>
            <a:ext cx="3092087" cy="65789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2151E9-C4FF-4ED7-91BE-B72D06687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13" y="65088"/>
            <a:ext cx="3092087" cy="6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12EB3-CC6E-4528-8FBF-353A81F5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4" y="1828800"/>
            <a:ext cx="2365828" cy="267062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Вставка музыки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7A11A-C811-4058-AF12-90281CDCD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86" y="0"/>
            <a:ext cx="319754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8CEA40-571B-4576-9ABE-97E5C33E9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6" y="0"/>
            <a:ext cx="320182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F39E67-8935-4250-A400-47B58353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4" y="0"/>
            <a:ext cx="3184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9A881-D160-439E-B585-604B8169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Субтитры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E838F-2A1D-4916-B7D0-0B4D8F66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7" y="182562"/>
            <a:ext cx="3043536" cy="6492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90485-DB67-4A0B-8DBF-E4DC4E81A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99" y="182562"/>
            <a:ext cx="3043537" cy="65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0021-5FE3-4E7C-A349-3BBEC0A1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87" y="303665"/>
            <a:ext cx="3748314" cy="839561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Наложение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8494D-4985-4D59-9A96-EA75B1178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71" y="1143226"/>
            <a:ext cx="2529693" cy="5411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B21C24-FB63-4723-BF45-D96BEAF6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55" y="212804"/>
            <a:ext cx="2956739" cy="63415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84981-A511-40A3-856B-5F2CC102E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32" y="209034"/>
            <a:ext cx="2956738" cy="62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7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17A42-EF55-4449-A680-1F3581B8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5DD82-1C2A-40C2-A547-2D3A85502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99" y="179745"/>
            <a:ext cx="3042115" cy="64985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309E6-A9AD-4356-B0F7-BDDB8333D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14" y="179745"/>
            <a:ext cx="3046178" cy="64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4349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77</TotalTime>
  <Words>118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Глубина</vt:lpstr>
      <vt:lpstr>Презентация PowerPoint</vt:lpstr>
      <vt:lpstr>ГДЕ МОНТИРОВАТЬ?</vt:lpstr>
      <vt:lpstr>ЧЕМУ НАУЧИМСЯ?</vt:lpstr>
      <vt:lpstr>Шаг 1</vt:lpstr>
      <vt:lpstr>Вставка </vt:lpstr>
      <vt:lpstr>Вставка музыки</vt:lpstr>
      <vt:lpstr>Субтитры</vt:lpstr>
      <vt:lpstr>Наложение</vt:lpstr>
      <vt:lpstr>Маска</vt:lpstr>
      <vt:lpstr>Телесуфлер</vt:lpstr>
      <vt:lpstr>Переходы</vt:lpstr>
      <vt:lpstr>Звук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Гюнай Г.И. Абдурахманова</dc:creator>
  <cp:lastModifiedBy>Гюнай Г.И. Абдурахманова</cp:lastModifiedBy>
  <cp:revision>9</cp:revision>
  <dcterms:created xsi:type="dcterms:W3CDTF">2025-03-18T02:57:55Z</dcterms:created>
  <dcterms:modified xsi:type="dcterms:W3CDTF">2025-03-18T04:15:41Z</dcterms:modified>
</cp:coreProperties>
</file>