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1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871196-2277-4E70-9394-D93ABE931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EF4DB74-39E2-4AA5-A841-5543F9067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6D6152-7AC0-4C87-939E-7EA2F0D29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C77726-1414-49F0-BB79-A47B28119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77924-D505-4D86-97C0-51671C87E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539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0D44EF-61AF-4E16-8FA8-91307115E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A5C749-9244-4F1C-90CD-A9C08A5AF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14E9BC-2D57-4D06-9A91-FCA5D225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12F45C-A849-41FB-9F68-038D01B74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0CC330-E216-4F52-B17E-B4F5894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227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D83E64-FA2E-4D4A-9FA5-E643B928C4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01603B-20DF-4B96-8DD4-FB75F525B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3CDBB7-9F2D-491D-9D90-3063B3A1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6209B8-A6B2-4961-A211-1505FD27D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1B1FEF-D6A1-4F49-BCA2-B5DE7EE8B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602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0FC7C-D4C9-4F6E-994A-17B8C63A8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E811DE-ABA6-4903-9F55-94D101FE9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FC0D56-876A-445D-ADD4-B967E547C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2E8AC6-6603-42FC-B6D2-388835C4C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977D7-A786-486B-A670-2C0E335B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86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528A7-57C1-4FFB-8679-EB60EA27B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5D3AE2-13F8-439F-90C2-CA671CC68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CFD27D-3B30-4306-93B0-6A6AAB4DE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C4C38D-E814-4B50-BFDD-931AED7C7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08E435-7CC2-4739-891F-694F7FC37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914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9B70A-DB63-4D5D-8C7D-74B280633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4BA37D-6944-4F79-9B66-3262B0BD14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6D353FB-AFA0-4CAD-A0D5-5C5E97BC8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B2E9B-CF93-4899-90DC-29CFB4A9C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8DF878-1C2F-4102-85CC-C62E53301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5033A1-38C5-47F0-9BA1-EFFE227AA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986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FF37FA-A9ED-47C2-9D59-800F06D3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585472-F51F-4200-9EE2-0B1C10D8FC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AB1A6E0-AB2C-42C2-A0B1-50A0911060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D3D8B1-9320-4703-B80A-E8F6EDA5FE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DADAB5F-44A5-48E5-BDF2-F385C70C2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267D48-C3B8-4A8D-BE29-A8896AC3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6225A78-7AB5-4148-803C-A7F603C9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B8286D-8E64-4DC5-8F79-87334BE0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4383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DDA626-2C0D-4087-A70C-871DF8D4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79A7A7-B5FC-416C-956A-95D2A3063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7D92D7B-ABFB-42C0-B8FF-3AD852D64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47EF9DA-D9D2-408B-AFC7-6FB2104B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07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958DF4-D877-4945-90DA-7F1A045A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F94C067-8C0B-438A-AC31-BCA41537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9A5BD9-BCF6-4B8C-9D21-6594C7DFA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68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173BD-6655-4542-A37E-73A49DB53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5D1E57-C37E-4244-AFBB-EFD3924C9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182CE6A-BB6F-466D-8A5B-7BEA03B86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8455A1-14D4-46B2-AFEE-DFB2B6E74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711666-BF3A-494E-9CC5-900E18EA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E7B49A-EC29-4624-80E3-F8CBA90E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49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6A221-E5F8-4434-BED1-ACF58EFAA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602041B-1E83-47A0-BA64-787D3F1750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AD33B9-7FBB-432A-B72B-761D79E322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6FFF887-027B-4033-8E1D-B6F01FBE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D7F3D65-6D79-4788-9AE8-A0E9D776F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03860E-D2E7-4E4B-83DB-75056966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1620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1C7DD1-7803-444A-A443-C17AB3B35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7CDBED-8ADC-45A8-90B6-83663A1E7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E3B860-BC8E-4824-9F39-FCCCD4EBD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E5AE0-5A90-4950-8A4B-751CE141C4DD}" type="datetimeFigureOut">
              <a:rPr lang="ru-RU" smtClean="0"/>
              <a:t>18.03.2025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30D638-F54A-4C5C-BBE9-6F9151A034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4FA311-ECB7-4B91-A3CE-483C4466F8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EF85D-0D2E-427B-AF25-05FEE8201E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42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B2230-C06A-4379-A27B-F61FB1C521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E6F3A4-986F-49A0-A56C-92BD4D6E0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24E331-066E-4C39-9468-EADB4A02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3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05F5BE-BDC0-49F4-8E3C-4B7E00E24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32E97D8-EB98-4EF2-96FF-2082B86A25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5613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3434D5-370A-4E89-9855-A4B9C7760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5ABC2D0-E58D-4B9C-94E3-DE49576C0A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052873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7B2230-C06A-4379-A27B-F61FB1C521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7E6F3A4-986F-49A0-A56C-92BD4D6E00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024E331-066E-4C39-9468-EADB4A0233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345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75DA9-0816-4742-9D9D-6AC44884A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C5BCA5-580F-4068-AC59-7C446A5BD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31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ADE75-14C9-45C6-8EC5-88A48F805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73B9F6F-7D4B-4170-AEBC-80C9107E6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15288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E7EA93-3655-4C92-8AE8-0BA11DFF7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5AFE5189-9F2D-4243-A11D-66A5A98D39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1970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9BC5A7-6B74-43FE-8AAC-DD6759FDE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71DF77A-4757-46A3-8289-26D82C1878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6291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4D514A-EE69-4DEC-AEDE-B01C97958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D404E0-107B-43C3-A5D8-99073F549C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0363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4874A5-CB55-400B-9083-5C808B719C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F727BAC-29A1-4B79-8E9D-CA54E8EBDA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59090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ED37DB-63BB-4CFB-A150-623CE243E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530D43B-493A-4066-B0C8-B2A47BBBA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79131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69F73-D9AE-4DB7-A6A4-27D89A0E2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48E752E-C3D1-455B-BE76-CB732D757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87898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Лебединский</dc:creator>
  <cp:lastModifiedBy>Алексей Лебединский</cp:lastModifiedBy>
  <cp:revision>1</cp:revision>
  <dcterms:created xsi:type="dcterms:W3CDTF">2025-03-18T02:29:00Z</dcterms:created>
  <dcterms:modified xsi:type="dcterms:W3CDTF">2025-03-18T02:31:56Z</dcterms:modified>
</cp:coreProperties>
</file>