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9" r:id="rId3"/>
    <p:sldId id="306" r:id="rId4"/>
    <p:sldId id="307" r:id="rId5"/>
    <p:sldId id="308" r:id="rId6"/>
    <p:sldId id="309" r:id="rId7"/>
    <p:sldId id="30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29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803" autoAdjust="0"/>
    <p:restoredTop sz="94660"/>
  </p:normalViewPr>
  <p:slideViewPr>
    <p:cSldViewPr snapToGrid="0">
      <p:cViewPr varScale="1">
        <p:scale>
          <a:sx n="38" d="100"/>
          <a:sy n="38" d="100"/>
        </p:scale>
        <p:origin x="60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30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73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03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38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46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6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1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51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9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95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45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4C20E-59FB-451E-A926-A0C51A8F3AE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0852F-10DB-41F3-903D-60A80B17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30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111045" y="0"/>
            <a:ext cx="9969910" cy="6177888"/>
          </a:xfrm>
        </p:spPr>
        <p:txBody>
          <a:bodyPr>
            <a:normAutofit/>
          </a:bodyPr>
          <a:lstStyle/>
          <a:p>
            <a:endParaRPr lang="en-US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СЕМИНАР-ПРАКТИКУМ</a:t>
            </a:r>
          </a:p>
          <a:p>
            <a:endPara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6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«ДВОРЕЦ В ЦИФРЕ 2.0: КОНТЕНТ, КОТОРЫЙ ВДОХНОВЛЯЕТ»</a:t>
            </a: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D580F0-0861-42BF-9777-94339CAAA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1" y="106013"/>
            <a:ext cx="1350883" cy="135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06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1694" y="0"/>
            <a:ext cx="9969910" cy="6177888"/>
          </a:xfrm>
        </p:spPr>
        <p:txBody>
          <a:bodyPr>
            <a:normAutofit/>
          </a:bodyPr>
          <a:lstStyle/>
          <a:p>
            <a:endParaRPr lang="en-US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D580F0-0861-42BF-9777-94339CAAA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11" y="149556"/>
            <a:ext cx="1350883" cy="13508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E5A096-FD26-4DB9-B4D4-E802F44C8219}"/>
              </a:ext>
            </a:extLst>
          </p:cNvPr>
          <p:cNvSpPr txBox="1"/>
          <p:nvPr/>
        </p:nvSpPr>
        <p:spPr>
          <a:xfrm rot="10800000" flipV="1">
            <a:off x="1625600" y="786678"/>
            <a:ext cx="9829000" cy="4658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Цель</a:t>
            </a:r>
            <a:r>
              <a:rPr lang="ru-RU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развитие компетенций педагогов Дворца в области создания и распространения качественного контента в социальных сетях для повышения профессиональной репутации, обмена опытом и вовлечения родителей и обучающихся в образовательный процесс</a:t>
            </a:r>
          </a:p>
        </p:txBody>
      </p:sp>
    </p:spTree>
    <p:extLst>
      <p:ext uri="{BB962C8B-B14F-4D97-AF65-F5344CB8AC3E}">
        <p14:creationId xmlns:p14="http://schemas.microsoft.com/office/powerpoint/2010/main" val="813308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1694" y="0"/>
            <a:ext cx="9969910" cy="6177888"/>
          </a:xfrm>
        </p:spPr>
        <p:txBody>
          <a:bodyPr>
            <a:normAutofit/>
          </a:bodyPr>
          <a:lstStyle/>
          <a:p>
            <a:endParaRPr lang="en-US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D580F0-0861-42BF-9777-94339CAAA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11" y="149556"/>
            <a:ext cx="1350883" cy="13508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E5A096-FD26-4DB9-B4D4-E802F44C8219}"/>
              </a:ext>
            </a:extLst>
          </p:cNvPr>
          <p:cNvSpPr txBox="1"/>
          <p:nvPr/>
        </p:nvSpPr>
        <p:spPr>
          <a:xfrm>
            <a:off x="1471694" y="0"/>
            <a:ext cx="10130173" cy="6157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Задачи:</a:t>
            </a:r>
            <a:endParaRPr lang="ru-RU" sz="2800" u="sng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ознакомить педагогический коллектив с принципами самопрезентации своей педагогической деятельности и достижений своего творческого объединения в цифровом пространстве;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ознакомить с инструментарием  популярного видеоредактора;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ознакомить с необходимыми для записи видеоматериала гаджетами и техническими приспособлениями, позволяющими улучшить качество видеороликов;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сформировать навыки использования видеоредактора при создании контента для социальных сетей;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повысить мотивацию педагогов к созданию качественного образовательного или презентационного цифрового контента</a:t>
            </a:r>
          </a:p>
        </p:txBody>
      </p:sp>
    </p:spTree>
    <p:extLst>
      <p:ext uri="{BB962C8B-B14F-4D97-AF65-F5344CB8AC3E}">
        <p14:creationId xmlns:p14="http://schemas.microsoft.com/office/powerpoint/2010/main" val="29044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1694" y="1153517"/>
            <a:ext cx="9969910" cy="6177888"/>
          </a:xfrm>
        </p:spPr>
        <p:txBody>
          <a:bodyPr>
            <a:normAutofit/>
          </a:bodyPr>
          <a:lstStyle/>
          <a:p>
            <a:endParaRPr lang="en-US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D580F0-0861-42BF-9777-94339CAAA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11" y="149556"/>
            <a:ext cx="1350883" cy="13508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E5A096-FD26-4DB9-B4D4-E802F44C8219}"/>
              </a:ext>
            </a:extLst>
          </p:cNvPr>
          <p:cNvSpPr txBox="1"/>
          <p:nvPr/>
        </p:nvSpPr>
        <p:spPr>
          <a:xfrm>
            <a:off x="1150517" y="1153517"/>
            <a:ext cx="10104501" cy="3711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u="sng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Предполагаемый результат: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приобретенные умения в использовании современных технологий для улучшения образовательного процесса и взаимодействия с сообществом посредством социальных сетей и других цифровых площадок</a:t>
            </a:r>
            <a:endParaRPr lang="ru-RU" sz="3600" u="sng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1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1694" y="1153517"/>
            <a:ext cx="9969910" cy="6177888"/>
          </a:xfrm>
        </p:spPr>
        <p:txBody>
          <a:bodyPr>
            <a:normAutofit/>
          </a:bodyPr>
          <a:lstStyle/>
          <a:p>
            <a:endParaRPr lang="en-US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D580F0-0861-42BF-9777-94339CAAA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11" y="149556"/>
            <a:ext cx="1350883" cy="13508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E5A096-FD26-4DB9-B4D4-E802F44C8219}"/>
              </a:ext>
            </a:extLst>
          </p:cNvPr>
          <p:cNvSpPr txBox="1"/>
          <p:nvPr/>
        </p:nvSpPr>
        <p:spPr>
          <a:xfrm>
            <a:off x="983122" y="0"/>
            <a:ext cx="10947054" cy="6482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План проведения:</a:t>
            </a:r>
            <a:endParaRPr lang="ru-RU" sz="3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начала семинара: тема, цель, план проведения, регламент выступлений </a:t>
            </a:r>
            <a:r>
              <a:rPr lang="ru-RU" sz="32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(Князева А.А., </a:t>
            </a:r>
            <a:r>
              <a:rPr lang="ru-RU" sz="32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 мин.</a:t>
            </a:r>
            <a:r>
              <a:rPr lang="ru-RU" sz="32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endParaRPr lang="ru-RU" sz="3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Вступительное слово директора. О важности цифровизации в образовательном процессе </a:t>
            </a:r>
            <a:r>
              <a:rPr lang="ru-RU" sz="32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32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Фокшей</a:t>
            </a:r>
            <a:r>
              <a:rPr lang="ru-RU" sz="32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Л.Н., </a:t>
            </a:r>
            <a:r>
              <a:rPr lang="ru-RU" sz="32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 мин.</a:t>
            </a:r>
            <a:r>
              <a:rPr lang="ru-RU" sz="32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3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видеоконференции в </a:t>
            </a:r>
            <a:r>
              <a:rPr lang="ru-RU" sz="3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Сферуме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(Мигачев А.О., 10 мин.)</a:t>
            </a:r>
            <a:endParaRPr lang="ru-RU" sz="3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Принципы самопрезентации педагога и демонстрирования деятельности творческого объединения в социальных сетях; принципы правильного построения </a:t>
            </a:r>
            <a:r>
              <a:rPr lang="ru-RU" sz="3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композициии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кадре при фото- </a:t>
            </a:r>
            <a:r>
              <a:rPr lang="ru-RU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видеосъемке 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(Клевцова Ю.А., </a:t>
            </a:r>
            <a:r>
              <a:rPr lang="ru-RU" sz="32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 мин.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4680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1694" y="1153517"/>
            <a:ext cx="9969910" cy="6177888"/>
          </a:xfrm>
        </p:spPr>
        <p:txBody>
          <a:bodyPr>
            <a:normAutofit/>
          </a:bodyPr>
          <a:lstStyle/>
          <a:p>
            <a:endParaRPr lang="en-US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D580F0-0861-42BF-9777-94339CAAA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11" y="149556"/>
            <a:ext cx="1350883" cy="13508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E5A096-FD26-4DB9-B4D4-E802F44C8219}"/>
              </a:ext>
            </a:extLst>
          </p:cNvPr>
          <p:cNvSpPr txBox="1"/>
          <p:nvPr/>
        </p:nvSpPr>
        <p:spPr>
          <a:xfrm>
            <a:off x="1327356" y="0"/>
            <a:ext cx="10585114" cy="6882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План проведения: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Аксессуары для видеосъемки - звуковое, световое и др. оборудование (Лебединский А.Н., </a:t>
            </a:r>
            <a:r>
              <a:rPr lang="ru-RU" sz="36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 мин.</a:t>
            </a: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lvl="0" algn="just">
              <a:lnSpc>
                <a:spcPct val="107000"/>
              </a:lnSpc>
            </a:pP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 Перерыв (</a:t>
            </a:r>
            <a:r>
              <a:rPr lang="ru-RU" sz="36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 мин.</a:t>
            </a: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lvl="0" algn="just">
              <a:lnSpc>
                <a:spcPct val="107000"/>
              </a:lnSpc>
            </a:pP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7. Работа в видеоредакторе </a:t>
            </a:r>
            <a:r>
              <a:rPr lang="en-US" sz="3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CapCut</a:t>
            </a: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(Ванг И.К, </a:t>
            </a:r>
            <a:r>
              <a:rPr lang="ru-RU" sz="36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30 мин</a:t>
            </a: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lvl="0" algn="just">
              <a:lnSpc>
                <a:spcPct val="107000"/>
              </a:lnSpc>
            </a:pP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8. Практическая часть по видеосъемке и монтажу видеоматериала в редакторе (</a:t>
            </a:r>
            <a:r>
              <a:rPr lang="ru-RU" sz="36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30 мин.</a:t>
            </a: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9. Презентация отснятого и смонтированного материала (</a:t>
            </a:r>
            <a:r>
              <a:rPr lang="ru-RU" sz="36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 мин.</a:t>
            </a:r>
            <a:r>
              <a:rPr lang="ru-RU" sz="36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*4</a:t>
            </a:r>
            <a:r>
              <a:rPr lang="ru-RU" sz="36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группы =</a:t>
            </a:r>
            <a:r>
              <a:rPr lang="ru-RU" sz="36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15 мин.</a:t>
            </a:r>
            <a:r>
              <a:rPr lang="ru-RU" sz="36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3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Заключительная часть (Князева А.А., </a:t>
            </a:r>
            <a:r>
              <a:rPr lang="ru-RU" sz="3600" b="1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 мин.</a:t>
            </a:r>
            <a: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3600" u="sng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0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1694" y="0"/>
            <a:ext cx="9969910" cy="6177888"/>
          </a:xfrm>
        </p:spPr>
        <p:txBody>
          <a:bodyPr>
            <a:normAutofit/>
          </a:bodyPr>
          <a:lstStyle/>
          <a:p>
            <a:endParaRPr lang="en-US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D580F0-0861-42BF-9777-94339CAAA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11" y="149556"/>
            <a:ext cx="1350883" cy="135088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DB5F8C7-2319-4968-B25F-C82AFCC811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9" y="5041486"/>
            <a:ext cx="9969910" cy="181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151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4809</TotalTime>
  <Words>310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Саламатина</dc:creator>
  <cp:lastModifiedBy>Анастасия Князева</cp:lastModifiedBy>
  <cp:revision>527</cp:revision>
  <dcterms:created xsi:type="dcterms:W3CDTF">2021-02-11T04:43:28Z</dcterms:created>
  <dcterms:modified xsi:type="dcterms:W3CDTF">2025-03-17T09:11:46Z</dcterms:modified>
</cp:coreProperties>
</file>