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40" autoAdjust="0"/>
    <p:restoredTop sz="94660"/>
  </p:normalViewPr>
  <p:slideViewPr>
    <p:cSldViewPr showGuides="1">
      <p:cViewPr varScale="1">
        <p:scale>
          <a:sx n="61" d="100"/>
          <a:sy n="61" d="100"/>
        </p:scale>
        <p:origin x="72" y="11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43672" y="188641"/>
            <a:ext cx="8928992" cy="1512168"/>
          </a:xfrm>
        </p:spPr>
        <p:txBody>
          <a:bodyPr>
            <a:normAutofit/>
          </a:bodyPr>
          <a:lstStyle/>
          <a:p>
            <a:r>
              <a:rPr lang="ru-RU" sz="7200" b="1" dirty="0">
                <a:solidFill>
                  <a:srgbClr val="FF0000"/>
                </a:solidFill>
              </a:rPr>
              <a:t>Открытое занятие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3712" y="1844824"/>
            <a:ext cx="8915399" cy="4202854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>
                <a:solidFill>
                  <a:schemeClr val="accent6">
                    <a:lumMod val="50000"/>
                  </a:schemeClr>
                </a:solidFill>
              </a:rPr>
              <a:t>Система </a:t>
            </a:r>
          </a:p>
          <a:p>
            <a:r>
              <a:rPr lang="ru-RU" sz="3200" i="1" dirty="0">
                <a:solidFill>
                  <a:schemeClr val="accent6">
                    <a:lumMod val="50000"/>
                  </a:schemeClr>
                </a:solidFill>
              </a:rPr>
              <a:t>дополнительного образования детей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6080" y="3458935"/>
            <a:ext cx="4238625" cy="304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2" y="3575853"/>
            <a:ext cx="4572000" cy="304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360" y="197452"/>
            <a:ext cx="3008823" cy="301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35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5600" y="253454"/>
            <a:ext cx="8911687" cy="1280890"/>
          </a:xfrm>
        </p:spPr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К 55-летию МАУ ДО «ДТДМ»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7768" y="1052736"/>
            <a:ext cx="7187208" cy="4265075"/>
          </a:xfrm>
        </p:spPr>
        <p:txBody>
          <a:bodyPr>
            <a:noAutofit/>
          </a:bodyPr>
          <a:lstStyle/>
          <a:p>
            <a:r>
              <a:rPr lang="ru-RU" sz="2800" dirty="0"/>
              <a:t>Дополнительное образование детей: современный статус ДТДМ</a:t>
            </a:r>
          </a:p>
          <a:p>
            <a:r>
              <a:rPr lang="ru-RU" sz="2800" dirty="0"/>
              <a:t>Мы стоим на верном пути?</a:t>
            </a:r>
          </a:p>
          <a:p>
            <a:r>
              <a:rPr lang="ru-RU" sz="2800" dirty="0"/>
              <a:t>Мы стоим на верном пути.</a:t>
            </a:r>
          </a:p>
          <a:p>
            <a:r>
              <a:rPr lang="ru-RU" sz="2800" dirty="0"/>
              <a:t>Мы стоим на верном пути!</a:t>
            </a:r>
          </a:p>
          <a:p>
            <a:r>
              <a:rPr lang="ru-RU" sz="2800" dirty="0"/>
              <a:t>Мы стоим… ,а надо идти!</a:t>
            </a:r>
          </a:p>
          <a:p>
            <a:pPr marL="0" indent="0">
              <a:buNone/>
            </a:pPr>
            <a:r>
              <a:rPr lang="ru-RU" sz="28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Выберете утверждение, определяющее состояние нашего педагогического коллектива на современном этапе (сегодняшний день)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60" y="1268760"/>
            <a:ext cx="3643008" cy="2736304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woPt" dir="t"/>
          </a:scene3d>
          <a:sp3d contourW="12700">
            <a:contourClr>
              <a:schemeClr val="tx2">
                <a:lumMod val="60000"/>
                <a:lumOff val="40000"/>
              </a:schemeClr>
            </a:contourClr>
          </a:sp3d>
        </p:spPr>
      </p:pic>
    </p:spTree>
    <p:extLst>
      <p:ext uri="{BB962C8B-B14F-4D97-AF65-F5344CB8AC3E}">
        <p14:creationId xmlns:p14="http://schemas.microsoft.com/office/powerpoint/2010/main" val="168027897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rgbClr val="EFF4E2"/>
            </a:gs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>
                <a:solidFill>
                  <a:srgbClr val="FF0000"/>
                </a:solidFill>
              </a:rPr>
              <a:t>К 55-летию МАУ ДО «ДТДМ»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Учебное занятие- основной элемент образовательного процесса. В системе дополнительного образования существенно меняется форма его организации. Главное-не сообщение знаний, а выявление опыта детей, включение их в сотрудничество, активный поиск знаний                                                         и общение.</a:t>
            </a:r>
          </a:p>
          <a:p>
            <a:r>
              <a:rPr lang="ru-RU" sz="2000" dirty="0"/>
              <a:t>К учебному занятию детского объединения в настоящее время предъявляются весьма высокие требования как в содержательном плане, так и в организационном плане. Очень часто педагоги дополнительного образования не владеют технологией написания плана учебного занятия. Особенно вновь прибывшие и молодые специалисты. Нет четкого понимания в таких понятиях, как типы, структура занятий и многое другое.  Особенно испытывают трудности в целеполагании, в определении методов и 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200575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1">
              <a:lumMod val="75000"/>
              <a:lumOff val="25000"/>
            </a:schemeClr>
          </a:fgClr>
          <a:bgClr>
            <a:schemeClr val="accent5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054" y="0"/>
            <a:ext cx="9382557" cy="128027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1904" y="1124744"/>
            <a:ext cx="655272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900" dirty="0"/>
              <a:t>В современном мире, где знания и </a:t>
            </a:r>
            <a:r>
              <a:rPr lang="ru-RU" sz="2900"/>
              <a:t>способы действий </a:t>
            </a:r>
            <a:r>
              <a:rPr lang="ru-RU" sz="2900" dirty="0"/>
              <a:t>обновляются с невероятной скоростью, постоянное профессиональное развитие становится необходимостью для каждого педагога. Открытые занятия — это мощный инструмент, который помогает не только улучшить качество образования, но и повысить уверенность в своих силах.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414" y="2324566"/>
            <a:ext cx="3048000" cy="3048000"/>
          </a:xfrm>
          <a:prstGeom prst="rect">
            <a:avLst/>
          </a:prstGeom>
          <a:scene3d>
            <a:camera prst="orthographicFront"/>
            <a:lightRig rig="threePt" dir="t">
              <a:rot lat="0" lon="0" rev="1500000"/>
            </a:lightRig>
          </a:scene3d>
          <a:sp3d>
            <a:bevelB prst="angle"/>
          </a:sp3d>
        </p:spPr>
      </p:pic>
    </p:spTree>
    <p:extLst>
      <p:ext uri="{BB962C8B-B14F-4D97-AF65-F5344CB8AC3E}">
        <p14:creationId xmlns:p14="http://schemas.microsoft.com/office/powerpoint/2010/main" val="26928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1">
              <a:lumMod val="75000"/>
              <a:lumOff val="25000"/>
            </a:schemeClr>
          </a:fgClr>
          <a:bgClr>
            <a:schemeClr val="accent5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576" y="739029"/>
            <a:ext cx="9382557" cy="128027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/>
              <a:t>Проведение открытых занятий — это не только способ улучшить свои профессиональные навыки, но и возможность поделиться своим опытом с коллегами, получить ценные советы и вдохновение. Погрузившись в сегодняшний семинар, активно включившись в его работу, вы научитесь конструировать, разрабатывать и создавать эффективные и полезные занятия, которые помогут вам и вашим ученикам достичь новых высот.</a:t>
            </a:r>
          </a:p>
          <a:p>
            <a:pPr lvl="1" algn="r"/>
            <a:r>
              <a:rPr lang="ru-RU" sz="3000" b="1" i="1" dirty="0">
                <a:solidFill>
                  <a:srgbClr val="FF0000"/>
                </a:solidFill>
              </a:rPr>
              <a:t>ЧЕГО МЫ ОТ ВСЕЙ ДУШИ ЖЕЛАЕМ ВАМ </a:t>
            </a:r>
            <a:r>
              <a:rPr lang="ru-RU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14328034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rgbClr val="EFF4E2"/>
            </a:gs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>
                <a:solidFill>
                  <a:srgbClr val="FF0000"/>
                </a:solidFill>
              </a:rPr>
              <a:t>К 55-летию МАУ ДО «ДТДМ»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71464" y="1628800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Открытое занятие в системе дополнительного образования детей — это форма занятия, которая проводится в присутствии коллег, администрации или других заинтересованных лиц с целью демонстрации педагогического опыта, методов и приёмов работы, а также для обмена опытом и получения обратной связи. Открытые занятия позволяют педагогам учиться друг у друга, повышать свою квалификацию и профессиональное мастерство.</a:t>
            </a:r>
          </a:p>
        </p:txBody>
      </p:sp>
    </p:spTree>
    <p:extLst>
      <p:ext uri="{BB962C8B-B14F-4D97-AF65-F5344CB8AC3E}">
        <p14:creationId xmlns:p14="http://schemas.microsoft.com/office/powerpoint/2010/main" val="1649139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rgbClr val="EFF4E2"/>
            </a:gs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382557" cy="12802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1624" y="116633"/>
            <a:ext cx="8792987" cy="10801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15480" y="1700808"/>
            <a:ext cx="104411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Открытое занятие в системе дополнительного образования детей — это как мастер-класс для учителей, где каждый педагог может стать учеником, наблюдая за работой своих коллег. </a:t>
            </a:r>
          </a:p>
          <a:p>
            <a:endParaRPr lang="ru-RU" sz="2800" dirty="0"/>
          </a:p>
          <a:p>
            <a:r>
              <a:rPr lang="ru-RU" sz="2800" dirty="0"/>
              <a:t>Это сцена, на которой демонстрируются лучшие педагогические приёмы, как в театре, где зрители могут оценить мастерство актёров и дать свои комментарии. </a:t>
            </a:r>
          </a:p>
          <a:p>
            <a:endParaRPr lang="ru-RU" sz="2800" dirty="0"/>
          </a:p>
          <a:p>
            <a:r>
              <a:rPr lang="ru-RU" sz="2800" dirty="0"/>
              <a:t>Открытые занятия — это площадка для обмена опытом, где каждый может стать наставником и получить ценные советы.</a:t>
            </a:r>
          </a:p>
        </p:txBody>
      </p:sp>
    </p:spTree>
    <p:extLst>
      <p:ext uri="{BB962C8B-B14F-4D97-AF65-F5344CB8AC3E}">
        <p14:creationId xmlns:p14="http://schemas.microsoft.com/office/powerpoint/2010/main" val="2080910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</TotalTime>
  <Words>429</Words>
  <Application>Microsoft Office PowerPoint</Application>
  <PresentationFormat>Широкоэкранный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Открытое занятие </vt:lpstr>
      <vt:lpstr>К 55-летию МАУ ДО «ДТДМ»</vt:lpstr>
      <vt:lpstr>К 55-летию МАУ ДО «ДТДМ»</vt:lpstr>
      <vt:lpstr>Презентация PowerPoint</vt:lpstr>
      <vt:lpstr>Презентация PowerPoint</vt:lpstr>
      <vt:lpstr>К 55-летию МАУ ДО «ДТДМ»</vt:lpstr>
      <vt:lpstr>Презентация PowerPoint</vt:lpstr>
    </vt:vector>
  </TitlesOfParts>
  <Company>МАУ ДО ДТДМ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Открытое занятие</dc:title>
  <dc:creator>Учетная запись Майкрософт</dc:creator>
  <cp:lastModifiedBy>Анастасия Князева</cp:lastModifiedBy>
  <cp:revision>11</cp:revision>
  <dcterms:created xsi:type="dcterms:W3CDTF">2024-09-22T06:45:28Z</dcterms:created>
  <dcterms:modified xsi:type="dcterms:W3CDTF">2024-09-23T13:18:40Z</dcterms:modified>
</cp:coreProperties>
</file>