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75" r:id="rId2"/>
    <p:sldId id="291" r:id="rId3"/>
    <p:sldId id="302" r:id="rId4"/>
    <p:sldId id="294" r:id="rId5"/>
    <p:sldId id="296" r:id="rId6"/>
    <p:sldId id="280" r:id="rId7"/>
    <p:sldId id="281" r:id="rId8"/>
    <p:sldId id="305" r:id="rId9"/>
    <p:sldId id="298" r:id="rId10"/>
    <p:sldId id="328" r:id="rId11"/>
    <p:sldId id="324" r:id="rId12"/>
    <p:sldId id="325" r:id="rId13"/>
    <p:sldId id="326" r:id="rId14"/>
    <p:sldId id="307" r:id="rId15"/>
    <p:sldId id="310" r:id="rId16"/>
    <p:sldId id="311" r:id="rId17"/>
    <p:sldId id="309" r:id="rId18"/>
    <p:sldId id="308" r:id="rId19"/>
    <p:sldId id="315" r:id="rId20"/>
    <p:sldId id="313" r:id="rId21"/>
    <p:sldId id="314" r:id="rId22"/>
    <p:sldId id="319" r:id="rId23"/>
    <p:sldId id="318" r:id="rId24"/>
    <p:sldId id="322" r:id="rId25"/>
    <p:sldId id="323" r:id="rId26"/>
    <p:sldId id="287" r:id="rId27"/>
    <p:sldId id="299" r:id="rId28"/>
    <p:sldId id="300" r:id="rId29"/>
    <p:sldId id="289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11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87612" autoAdjust="0"/>
  </p:normalViewPr>
  <p:slideViewPr>
    <p:cSldViewPr>
      <p:cViewPr varScale="1">
        <p:scale>
          <a:sx n="146" d="100"/>
          <a:sy n="146" d="100"/>
        </p:scale>
        <p:origin x="516" y="12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03506349932043E-2"/>
          <c:y val="4.6140748031496065E-2"/>
          <c:w val="0.38822496498567627"/>
          <c:h val="0.8407755905511821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849522795327004E-2"/>
                  <c:y val="-5.2851571148202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806-42BC-A9D1-1C1FDC2E770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806-42BC-A9D1-1C1FDC2E77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0.3500000000000002</c:v>
                </c:pt>
                <c:pt idx="3">
                  <c:v>0.5</c:v>
                </c:pt>
                <c:pt idx="4">
                  <c:v>0.7000000000000004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806-42BC-A9D1-1C1FDC2E77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ln w="28575" cap="sq">
              <a:solidFill>
                <a:srgbClr val="FFFFFF"/>
              </a:solidFill>
              <a:prstDash val="solid"/>
              <a:round/>
              <a:headEnd type="none"/>
              <a:tailEnd type="none"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5.6708936285657624E-2"/>
                  <c:y val="-5.6375009224749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806-42BC-A9D1-1C1FDC2E770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512892563659072E-2"/>
                  <c:y val="-5.989844730129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806-42BC-A9D1-1C1FDC2E770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653479073329028E-3"/>
                  <c:y val="-1.40937523061873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806-42BC-A9D1-1C1FDC2E77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0%</c:formatCode>
                <c:ptCount val="5"/>
                <c:pt idx="0">
                  <c:v>5.0000000000000037E-2</c:v>
                </c:pt>
                <c:pt idx="1">
                  <c:v>0.2</c:v>
                </c:pt>
                <c:pt idx="2">
                  <c:v>0.5</c:v>
                </c:pt>
                <c:pt idx="3">
                  <c:v>0.60000000000000042</c:v>
                </c:pt>
                <c:pt idx="4">
                  <c:v>0.7000000000000004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806-42BC-A9D1-1C1FDC2E7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183600"/>
        <c:axId val="193184160"/>
      </c:lineChart>
      <c:catAx>
        <c:axId val="19318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184160"/>
        <c:crosses val="autoZero"/>
        <c:auto val="1"/>
        <c:lblAlgn val="ctr"/>
        <c:lblOffset val="100"/>
        <c:noMultiLvlLbl val="0"/>
      </c:catAx>
      <c:valAx>
        <c:axId val="193184160"/>
        <c:scaling>
          <c:orientation val="minMax"/>
          <c:max val="0.85000000000000053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1931836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D149D-311E-405A-A582-90AECF799D6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9261AB-CF3B-4E64-8507-9ED83496C3C9}">
      <dgm:prSet phldrT="[Текст]"/>
      <dgm:spPr>
        <a:solidFill>
          <a:schemeClr val="tx1"/>
        </a:solidFill>
      </dgm:spPr>
      <dgm:t>
        <a:bodyPr/>
        <a:lstStyle/>
        <a:p>
          <a:r>
            <a:rPr lang="ru-RU" b="0" dirty="0" smtClean="0">
              <a:solidFill>
                <a:srgbClr val="FFFFFF"/>
              </a:solidFill>
            </a:rPr>
            <a:t>Презентация Региональной целевой модели наставничества</a:t>
          </a:r>
          <a:endParaRPr lang="ru-RU" b="0" dirty="0">
            <a:solidFill>
              <a:srgbClr val="FFFFFF"/>
            </a:solidFill>
          </a:endParaRPr>
        </a:p>
      </dgm:t>
    </dgm:pt>
    <dgm:pt modelId="{128E89E5-CD54-47B7-8691-2ED316F78B4A}" type="parTrans" cxnId="{251B7F0E-1AEB-4231-A5DD-9C443513828E}">
      <dgm:prSet/>
      <dgm:spPr/>
      <dgm:t>
        <a:bodyPr/>
        <a:lstStyle/>
        <a:p>
          <a:endParaRPr lang="ru-RU" b="1"/>
        </a:p>
      </dgm:t>
    </dgm:pt>
    <dgm:pt modelId="{E44219D1-D8C3-4AB6-B8A4-FD62CC0DABB5}" type="sibTrans" cxnId="{251B7F0E-1AEB-4231-A5DD-9C443513828E}">
      <dgm:prSet/>
      <dgm:spPr/>
      <dgm:t>
        <a:bodyPr/>
        <a:lstStyle/>
        <a:p>
          <a:endParaRPr lang="ru-RU" b="1"/>
        </a:p>
      </dgm:t>
    </dgm:pt>
    <dgm:pt modelId="{F10ED03D-ED98-4D95-A5A9-A5EC4A88F2A7}">
      <dgm:prSet/>
      <dgm:spPr>
        <a:solidFill>
          <a:schemeClr val="tx1"/>
        </a:solidFill>
      </dgm:spPr>
      <dgm:t>
        <a:bodyPr/>
        <a:lstStyle/>
        <a:p>
          <a:r>
            <a:rPr lang="ru-RU" b="0" dirty="0" smtClean="0">
              <a:solidFill>
                <a:srgbClr val="FFFFFF"/>
              </a:solidFill>
            </a:rPr>
            <a:t>Обсуждение ключевых </a:t>
          </a:r>
          <a:br>
            <a:rPr lang="ru-RU" b="0" dirty="0" smtClean="0">
              <a:solidFill>
                <a:srgbClr val="FFFFFF"/>
              </a:solidFill>
            </a:rPr>
          </a:br>
          <a:r>
            <a:rPr lang="ru-RU" b="0" dirty="0" smtClean="0">
              <a:solidFill>
                <a:srgbClr val="FFFFFF"/>
              </a:solidFill>
            </a:rPr>
            <a:t>и проблемных вопросов внедрения модели</a:t>
          </a:r>
        </a:p>
      </dgm:t>
    </dgm:pt>
    <dgm:pt modelId="{3BB7CB59-5AFF-451C-96D4-BA14C78D9D2A}" type="parTrans" cxnId="{77DB24D8-4E7B-4A06-A1B8-D47C80934D4E}">
      <dgm:prSet/>
      <dgm:spPr/>
      <dgm:t>
        <a:bodyPr/>
        <a:lstStyle/>
        <a:p>
          <a:endParaRPr lang="ru-RU" b="1"/>
        </a:p>
      </dgm:t>
    </dgm:pt>
    <dgm:pt modelId="{B4F0B781-F6AC-4414-9796-A43548E3036E}" type="sibTrans" cxnId="{77DB24D8-4E7B-4A06-A1B8-D47C80934D4E}">
      <dgm:prSet/>
      <dgm:spPr/>
      <dgm:t>
        <a:bodyPr/>
        <a:lstStyle/>
        <a:p>
          <a:endParaRPr lang="ru-RU" b="1"/>
        </a:p>
      </dgm:t>
    </dgm:pt>
    <dgm:pt modelId="{050FFFF6-98D2-4893-8AFC-7604C3DDFE83}" type="pres">
      <dgm:prSet presAssocID="{CCCD149D-311E-405A-A582-90AECF799D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73F50D-8ED5-4910-B0D2-98F5C5D9E6AE}" type="pres">
      <dgm:prSet presAssocID="{249261AB-CF3B-4E64-8507-9ED83496C3C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26B07-6834-45AD-B81A-B52855D5B6C0}" type="pres">
      <dgm:prSet presAssocID="{E44219D1-D8C3-4AB6-B8A4-FD62CC0DABB5}" presName="sibTrans" presStyleCnt="0"/>
      <dgm:spPr/>
    </dgm:pt>
    <dgm:pt modelId="{564D7001-D71A-4E2F-94E7-6CD226E31FE6}" type="pres">
      <dgm:prSet presAssocID="{F10ED03D-ED98-4D95-A5A9-A5EC4A88F2A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DB24D8-4E7B-4A06-A1B8-D47C80934D4E}" srcId="{CCCD149D-311E-405A-A582-90AECF799D61}" destId="{F10ED03D-ED98-4D95-A5A9-A5EC4A88F2A7}" srcOrd="1" destOrd="0" parTransId="{3BB7CB59-5AFF-451C-96D4-BA14C78D9D2A}" sibTransId="{B4F0B781-F6AC-4414-9796-A43548E3036E}"/>
    <dgm:cxn modelId="{8D3641CE-A46E-40F4-B58A-2528C574E02A}" type="presOf" srcId="{F10ED03D-ED98-4D95-A5A9-A5EC4A88F2A7}" destId="{564D7001-D71A-4E2F-94E7-6CD226E31FE6}" srcOrd="0" destOrd="0" presId="urn:microsoft.com/office/officeart/2005/8/layout/default#1"/>
    <dgm:cxn modelId="{208CCF2C-80AE-478D-B47A-EB9F9BED1758}" type="presOf" srcId="{249261AB-CF3B-4E64-8507-9ED83496C3C9}" destId="{9173F50D-8ED5-4910-B0D2-98F5C5D9E6AE}" srcOrd="0" destOrd="0" presId="urn:microsoft.com/office/officeart/2005/8/layout/default#1"/>
    <dgm:cxn modelId="{251B7F0E-1AEB-4231-A5DD-9C443513828E}" srcId="{CCCD149D-311E-405A-A582-90AECF799D61}" destId="{249261AB-CF3B-4E64-8507-9ED83496C3C9}" srcOrd="0" destOrd="0" parTransId="{128E89E5-CD54-47B7-8691-2ED316F78B4A}" sibTransId="{E44219D1-D8C3-4AB6-B8A4-FD62CC0DABB5}"/>
    <dgm:cxn modelId="{2B07BF35-A4D1-424B-A5AD-FEC14B2795F1}" type="presOf" srcId="{CCCD149D-311E-405A-A582-90AECF799D61}" destId="{050FFFF6-98D2-4893-8AFC-7604C3DDFE83}" srcOrd="0" destOrd="0" presId="urn:microsoft.com/office/officeart/2005/8/layout/default#1"/>
    <dgm:cxn modelId="{9602AAF4-8B17-4DF4-8895-FD18FECAEE4C}" type="presParOf" srcId="{050FFFF6-98D2-4893-8AFC-7604C3DDFE83}" destId="{9173F50D-8ED5-4910-B0D2-98F5C5D9E6AE}" srcOrd="0" destOrd="0" presId="urn:microsoft.com/office/officeart/2005/8/layout/default#1"/>
    <dgm:cxn modelId="{F0D3A6E0-999E-42B6-A734-5EE6D20BE640}" type="presParOf" srcId="{050FFFF6-98D2-4893-8AFC-7604C3DDFE83}" destId="{3C626B07-6834-45AD-B81A-B52855D5B6C0}" srcOrd="1" destOrd="0" presId="urn:microsoft.com/office/officeart/2005/8/layout/default#1"/>
    <dgm:cxn modelId="{18CDB5F7-05ED-4B7B-9139-238BCCA68759}" type="presParOf" srcId="{050FFFF6-98D2-4893-8AFC-7604C3DDFE83}" destId="{564D7001-D71A-4E2F-94E7-6CD226E31FE6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779472-9A0F-47A6-A68A-D5E513084A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BE466-8396-4F97-A01E-4F0582CE52BA}">
      <dgm:prSet phldrT="[Текст]" custT="1"/>
      <dgm:spPr>
        <a:solidFill>
          <a:schemeClr val="accent1">
            <a:alpha val="7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600" b="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проектная деятельность, предполагающая реализацию успешных </a:t>
          </a:r>
          <a:r>
            <a:rPr lang="ru-RU" sz="1600" b="0" dirty="0" err="1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стартапов</a:t>
          </a:r>
          <a:r>
            <a:rPr lang="ru-RU" sz="1600" b="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ru-RU" sz="1600" b="0" dirty="0" err="1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грантовую</a:t>
          </a:r>
          <a:r>
            <a:rPr lang="ru-RU" sz="1600" b="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 поддержку</a:t>
          </a:r>
          <a:endParaRPr lang="ru-RU" sz="1600" b="0" dirty="0">
            <a:solidFill>
              <a:srgbClr val="FFFFFF"/>
            </a:solidFill>
          </a:endParaRPr>
        </a:p>
      </dgm:t>
    </dgm:pt>
    <dgm:pt modelId="{44A69053-CB3F-4FE9-B621-F4ADE330B83F}" type="parTrans" cxnId="{E5DAEC80-5111-406E-8BA9-5C664020A025}">
      <dgm:prSet/>
      <dgm:spPr/>
      <dgm:t>
        <a:bodyPr/>
        <a:lstStyle/>
        <a:p>
          <a:endParaRPr lang="ru-RU" sz="1400"/>
        </a:p>
      </dgm:t>
    </dgm:pt>
    <dgm:pt modelId="{A223E932-207F-4C60-A8D9-7A9E4E5ADB37}" type="sibTrans" cxnId="{E5DAEC80-5111-406E-8BA9-5C664020A025}">
      <dgm:prSet/>
      <dgm:spPr/>
      <dgm:t>
        <a:bodyPr/>
        <a:lstStyle/>
        <a:p>
          <a:endParaRPr lang="ru-RU" sz="1400"/>
        </a:p>
      </dgm:t>
    </dgm:pt>
    <dgm:pt modelId="{6C11627A-B5FC-413E-B657-BC6909A3439A}">
      <dgm:prSet custT="1"/>
      <dgm:spPr>
        <a:solidFill>
          <a:schemeClr val="accent1">
            <a:alpha val="7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600" b="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встречи, консультации, </a:t>
          </a:r>
          <a:r>
            <a:rPr lang="ru-RU" sz="1600" b="0" dirty="0" err="1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тренинговые</a:t>
          </a:r>
          <a:r>
            <a:rPr lang="ru-RU" sz="1600" b="0" dirty="0" smtClean="0">
              <a:solidFill>
                <a:srgbClr val="FFFFFF"/>
              </a:solidFill>
              <a:effectLst/>
              <a:latin typeface="+mn-lt"/>
              <a:ea typeface="+mn-ea"/>
              <a:cs typeface="+mn-cs"/>
            </a:rPr>
            <a:t> мероприятия, формирующие самостоятельный выбор обучающихся векторов творческого и карьерного развития</a:t>
          </a:r>
        </a:p>
      </dgm:t>
    </dgm:pt>
    <dgm:pt modelId="{0CC68AE3-1675-4140-868B-C17A72C2E82F}" type="parTrans" cxnId="{A3397FB4-5C09-4C1A-930B-3E4636B73E64}">
      <dgm:prSet/>
      <dgm:spPr/>
      <dgm:t>
        <a:bodyPr/>
        <a:lstStyle/>
        <a:p>
          <a:endParaRPr lang="ru-RU" sz="1400"/>
        </a:p>
      </dgm:t>
    </dgm:pt>
    <dgm:pt modelId="{972ADFA5-1826-4D2E-BC67-012FE31A73DB}" type="sibTrans" cxnId="{A3397FB4-5C09-4C1A-930B-3E4636B73E64}">
      <dgm:prSet/>
      <dgm:spPr/>
      <dgm:t>
        <a:bodyPr/>
        <a:lstStyle/>
        <a:p>
          <a:endParaRPr lang="ru-RU" sz="1400"/>
        </a:p>
      </dgm:t>
    </dgm:pt>
    <dgm:pt modelId="{DF35BD3C-566E-4832-B16E-1F3AA91DAA72}" type="pres">
      <dgm:prSet presAssocID="{E7779472-9A0F-47A6-A68A-D5E513084A78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32053-4337-408C-9085-6CD682E0C265}" type="pres">
      <dgm:prSet presAssocID="{FB5BE466-8396-4F97-A01E-4F0582CE52BA}" presName="parentLin" presStyleCnt="0"/>
      <dgm:spPr/>
    </dgm:pt>
    <dgm:pt modelId="{0AE9009B-68EB-43F2-99F3-70561E96DD5E}" type="pres">
      <dgm:prSet presAssocID="{FB5BE466-8396-4F97-A01E-4F0582CE52B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7228603-8A95-4386-91B3-86BE36B8A74C}" type="pres">
      <dgm:prSet presAssocID="{FB5BE466-8396-4F97-A01E-4F0582CE52B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D4D1D-8B5F-45D5-94F1-7DCF87B39EFA}" type="pres">
      <dgm:prSet presAssocID="{FB5BE466-8396-4F97-A01E-4F0582CE52BA}" presName="negativeSpace" presStyleCnt="0"/>
      <dgm:spPr/>
    </dgm:pt>
    <dgm:pt modelId="{554075BE-FE9D-4F72-9378-684594C53E6D}" type="pres">
      <dgm:prSet presAssocID="{FB5BE466-8396-4F97-A01E-4F0582CE52BA}" presName="childText" presStyleLbl="conFgAcc1" presStyleIdx="0" presStyleCnt="2">
        <dgm:presLayoutVars>
          <dgm:bulletEnabled val="1"/>
        </dgm:presLayoutVars>
      </dgm:prSet>
      <dgm:spPr>
        <a:noFill/>
        <a:ln w="19050">
          <a:noFill/>
        </a:ln>
      </dgm:spPr>
    </dgm:pt>
    <dgm:pt modelId="{9B0CBCF8-E959-4C13-A6E4-504514B260F2}" type="pres">
      <dgm:prSet presAssocID="{A223E932-207F-4C60-A8D9-7A9E4E5ADB37}" presName="spaceBetweenRectangles" presStyleCnt="0"/>
      <dgm:spPr/>
    </dgm:pt>
    <dgm:pt modelId="{AF2F8B35-60C8-42A8-8160-341BC065E3D8}" type="pres">
      <dgm:prSet presAssocID="{6C11627A-B5FC-413E-B657-BC6909A3439A}" presName="parentLin" presStyleCnt="0"/>
      <dgm:spPr/>
    </dgm:pt>
    <dgm:pt modelId="{9A781BC8-95D2-4C10-9BA9-BA53B488BAB0}" type="pres">
      <dgm:prSet presAssocID="{6C11627A-B5FC-413E-B657-BC6909A3439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540F739-7397-4959-B2FF-B87FA5717C34}" type="pres">
      <dgm:prSet presAssocID="{6C11627A-B5FC-413E-B657-BC6909A3439A}" presName="parentText" presStyleLbl="node1" presStyleIdx="1" presStyleCnt="2" custScaleY="1153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DB500-2D9D-4CFC-ABE5-F214659355AE}" type="pres">
      <dgm:prSet presAssocID="{6C11627A-B5FC-413E-B657-BC6909A3439A}" presName="negativeSpace" presStyleCnt="0"/>
      <dgm:spPr/>
    </dgm:pt>
    <dgm:pt modelId="{D1128DAF-5C7E-4C95-8D35-D5E3A76F7937}" type="pres">
      <dgm:prSet presAssocID="{6C11627A-B5FC-413E-B657-BC6909A3439A}" presName="childText" presStyleLbl="conFgAcc1" presStyleIdx="1" presStyleCnt="2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948F026A-C9FA-422B-926E-779FCFDF8AE0}" type="presOf" srcId="{6C11627A-B5FC-413E-B657-BC6909A3439A}" destId="{9540F739-7397-4959-B2FF-B87FA5717C34}" srcOrd="1" destOrd="0" presId="urn:microsoft.com/office/officeart/2005/8/layout/list1"/>
    <dgm:cxn modelId="{A3397FB4-5C09-4C1A-930B-3E4636B73E64}" srcId="{E7779472-9A0F-47A6-A68A-D5E513084A78}" destId="{6C11627A-B5FC-413E-B657-BC6909A3439A}" srcOrd="1" destOrd="0" parTransId="{0CC68AE3-1675-4140-868B-C17A72C2E82F}" sibTransId="{972ADFA5-1826-4D2E-BC67-012FE31A73DB}"/>
    <dgm:cxn modelId="{B0416783-F0B7-4D96-9A1E-38D2B3914557}" type="presOf" srcId="{FB5BE466-8396-4F97-A01E-4F0582CE52BA}" destId="{0AE9009B-68EB-43F2-99F3-70561E96DD5E}" srcOrd="0" destOrd="0" presId="urn:microsoft.com/office/officeart/2005/8/layout/list1"/>
    <dgm:cxn modelId="{DD5AB852-C3DC-4B0C-B1CB-54949A9D0E29}" type="presOf" srcId="{FB5BE466-8396-4F97-A01E-4F0582CE52BA}" destId="{57228603-8A95-4386-91B3-86BE36B8A74C}" srcOrd="1" destOrd="0" presId="urn:microsoft.com/office/officeart/2005/8/layout/list1"/>
    <dgm:cxn modelId="{E5DAEC80-5111-406E-8BA9-5C664020A025}" srcId="{E7779472-9A0F-47A6-A68A-D5E513084A78}" destId="{FB5BE466-8396-4F97-A01E-4F0582CE52BA}" srcOrd="0" destOrd="0" parTransId="{44A69053-CB3F-4FE9-B621-F4ADE330B83F}" sibTransId="{A223E932-207F-4C60-A8D9-7A9E4E5ADB37}"/>
    <dgm:cxn modelId="{18050022-C098-4010-B23F-8EFCCF285D79}" type="presOf" srcId="{E7779472-9A0F-47A6-A68A-D5E513084A78}" destId="{DF35BD3C-566E-4832-B16E-1F3AA91DAA72}" srcOrd="0" destOrd="0" presId="urn:microsoft.com/office/officeart/2005/8/layout/list1"/>
    <dgm:cxn modelId="{3A32D5FC-95C8-4D74-9A37-BCB12FEC9079}" type="presOf" srcId="{6C11627A-B5FC-413E-B657-BC6909A3439A}" destId="{9A781BC8-95D2-4C10-9BA9-BA53B488BAB0}" srcOrd="0" destOrd="0" presId="urn:microsoft.com/office/officeart/2005/8/layout/list1"/>
    <dgm:cxn modelId="{C9D3D7AB-08B0-4454-8FEC-59D6D0BD5F07}" type="presParOf" srcId="{DF35BD3C-566E-4832-B16E-1F3AA91DAA72}" destId="{41D32053-4337-408C-9085-6CD682E0C265}" srcOrd="0" destOrd="0" presId="urn:microsoft.com/office/officeart/2005/8/layout/list1"/>
    <dgm:cxn modelId="{079BF88E-3A86-43FE-8702-6A2AE35B83E6}" type="presParOf" srcId="{41D32053-4337-408C-9085-6CD682E0C265}" destId="{0AE9009B-68EB-43F2-99F3-70561E96DD5E}" srcOrd="0" destOrd="0" presId="urn:microsoft.com/office/officeart/2005/8/layout/list1"/>
    <dgm:cxn modelId="{5E9184FD-76C3-41B9-9D1D-E51E4086609D}" type="presParOf" srcId="{41D32053-4337-408C-9085-6CD682E0C265}" destId="{57228603-8A95-4386-91B3-86BE36B8A74C}" srcOrd="1" destOrd="0" presId="urn:microsoft.com/office/officeart/2005/8/layout/list1"/>
    <dgm:cxn modelId="{315764C7-7B81-4B4B-980E-4694BDDC1112}" type="presParOf" srcId="{DF35BD3C-566E-4832-B16E-1F3AA91DAA72}" destId="{448D4D1D-8B5F-45D5-94F1-7DCF87B39EFA}" srcOrd="1" destOrd="0" presId="urn:microsoft.com/office/officeart/2005/8/layout/list1"/>
    <dgm:cxn modelId="{21E6B7E6-8C05-4214-8EF7-D6A7A2C7D3D9}" type="presParOf" srcId="{DF35BD3C-566E-4832-B16E-1F3AA91DAA72}" destId="{554075BE-FE9D-4F72-9378-684594C53E6D}" srcOrd="2" destOrd="0" presId="urn:microsoft.com/office/officeart/2005/8/layout/list1"/>
    <dgm:cxn modelId="{566BEE27-2990-486C-9E2A-E372962D6164}" type="presParOf" srcId="{DF35BD3C-566E-4832-B16E-1F3AA91DAA72}" destId="{9B0CBCF8-E959-4C13-A6E4-504514B260F2}" srcOrd="3" destOrd="0" presId="urn:microsoft.com/office/officeart/2005/8/layout/list1"/>
    <dgm:cxn modelId="{DBCDE35B-D8FF-4FD7-975D-789FC6CBD2A6}" type="presParOf" srcId="{DF35BD3C-566E-4832-B16E-1F3AA91DAA72}" destId="{AF2F8B35-60C8-42A8-8160-341BC065E3D8}" srcOrd="4" destOrd="0" presId="urn:microsoft.com/office/officeart/2005/8/layout/list1"/>
    <dgm:cxn modelId="{652BEB62-1049-42C6-AE94-729B1421A380}" type="presParOf" srcId="{AF2F8B35-60C8-42A8-8160-341BC065E3D8}" destId="{9A781BC8-95D2-4C10-9BA9-BA53B488BAB0}" srcOrd="0" destOrd="0" presId="urn:microsoft.com/office/officeart/2005/8/layout/list1"/>
    <dgm:cxn modelId="{1DA94A34-4EE9-4B9E-AAED-506B970038A3}" type="presParOf" srcId="{AF2F8B35-60C8-42A8-8160-341BC065E3D8}" destId="{9540F739-7397-4959-B2FF-B87FA5717C34}" srcOrd="1" destOrd="0" presId="urn:microsoft.com/office/officeart/2005/8/layout/list1"/>
    <dgm:cxn modelId="{2867C4C8-C070-4EA6-921B-0305BAC57B35}" type="presParOf" srcId="{DF35BD3C-566E-4832-B16E-1F3AA91DAA72}" destId="{4EDDB500-2D9D-4CFC-ABE5-F214659355AE}" srcOrd="5" destOrd="0" presId="urn:microsoft.com/office/officeart/2005/8/layout/list1"/>
    <dgm:cxn modelId="{6965576E-D88F-4312-AAA0-00801F8C139D}" type="presParOf" srcId="{DF35BD3C-566E-4832-B16E-1F3AA91DAA72}" destId="{D1128DAF-5C7E-4C95-8D35-D5E3A76F7937}" srcOrd="6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1D542B-4870-4891-B1CA-1C13DC133C8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</dgm:pt>
    <dgm:pt modelId="{224B9F5C-FFF1-44E2-B51D-4B3D652C9001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мониторинг достижения показателей региональных проектов</a:t>
          </a:r>
          <a:endParaRPr lang="ru-RU" sz="2400" dirty="0">
            <a:solidFill>
              <a:schemeClr val="bg1"/>
            </a:solidFill>
          </a:endParaRPr>
        </a:p>
      </dgm:t>
    </dgm:pt>
    <dgm:pt modelId="{E42A3568-8CD5-4760-A253-D7B8299CE259}" type="parTrans" cxnId="{4C30B869-6071-42B7-A6CC-DA7AE40FD4D0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F856CCB6-D3F9-44C5-A307-9E4807F86B44}" type="sibTrans" cxnId="{4C30B869-6071-42B7-A6CC-DA7AE40FD4D0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E99E4598-477F-4988-8529-0AEBB771C22F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мониторинг эффективности реализации программы наставничества</a:t>
          </a:r>
          <a:endParaRPr lang="ru-RU" sz="2400" dirty="0">
            <a:solidFill>
              <a:schemeClr val="bg1"/>
            </a:solidFill>
          </a:endParaRPr>
        </a:p>
      </dgm:t>
    </dgm:pt>
    <dgm:pt modelId="{3C5A01D2-0B1B-43F6-B847-D29CBC5DF448}" type="parTrans" cxnId="{E43B1D86-BEB8-4AB8-B781-585F08406722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A8A88014-5B3C-475C-A245-8A1EAD5D3824}" type="sibTrans" cxnId="{E43B1D86-BEB8-4AB8-B781-585F08406722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6D717600-A26A-422F-BED9-F33B618B6060}" type="pres">
      <dgm:prSet presAssocID="{E01D542B-4870-4891-B1CA-1C13DC133C84}" presName="linear" presStyleCnt="0">
        <dgm:presLayoutVars>
          <dgm:dir/>
          <dgm:resizeHandles val="exact"/>
        </dgm:presLayoutVars>
      </dgm:prSet>
      <dgm:spPr/>
    </dgm:pt>
    <dgm:pt modelId="{9B8803C5-693D-46FF-8ADC-3135A2BE8076}" type="pres">
      <dgm:prSet presAssocID="{224B9F5C-FFF1-44E2-B51D-4B3D652C9001}" presName="comp" presStyleCnt="0"/>
      <dgm:spPr/>
    </dgm:pt>
    <dgm:pt modelId="{B6CD9C26-0424-4861-9AEE-A8169131194A}" type="pres">
      <dgm:prSet presAssocID="{224B9F5C-FFF1-44E2-B51D-4B3D652C9001}" presName="box" presStyleLbl="node1" presStyleIdx="0" presStyleCnt="2"/>
      <dgm:spPr/>
      <dgm:t>
        <a:bodyPr/>
        <a:lstStyle/>
        <a:p>
          <a:endParaRPr lang="ru-RU"/>
        </a:p>
      </dgm:t>
    </dgm:pt>
    <dgm:pt modelId="{8D17CC92-2EA9-46DC-A147-79D1891DDA78}" type="pres">
      <dgm:prSet presAssocID="{224B9F5C-FFF1-44E2-B51D-4B3D652C9001}" presName="img" presStyleLbl="fgImgPlace1" presStyleIdx="0" presStyleCnt="2" custScaleX="72090"/>
      <dgm:spPr>
        <a:solidFill>
          <a:schemeClr val="bg1">
            <a:lumMod val="20000"/>
            <a:lumOff val="80000"/>
          </a:schemeClr>
        </a:solidFill>
      </dgm:spPr>
    </dgm:pt>
    <dgm:pt modelId="{0AE0879D-970C-4DC8-98B7-562D6BB20E55}" type="pres">
      <dgm:prSet presAssocID="{224B9F5C-FFF1-44E2-B51D-4B3D652C900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A4694-4371-49F3-AE9E-CB75F888D521}" type="pres">
      <dgm:prSet presAssocID="{F856CCB6-D3F9-44C5-A307-9E4807F86B44}" presName="spacer" presStyleCnt="0"/>
      <dgm:spPr/>
    </dgm:pt>
    <dgm:pt modelId="{959FE596-5E7A-4A4C-A85A-F17D45338164}" type="pres">
      <dgm:prSet presAssocID="{E99E4598-477F-4988-8529-0AEBB771C22F}" presName="comp" presStyleCnt="0"/>
      <dgm:spPr/>
    </dgm:pt>
    <dgm:pt modelId="{79F9FF92-C644-4EA2-A943-DB408F662AEC}" type="pres">
      <dgm:prSet presAssocID="{E99E4598-477F-4988-8529-0AEBB771C22F}" presName="box" presStyleLbl="node1" presStyleIdx="1" presStyleCnt="2"/>
      <dgm:spPr/>
      <dgm:t>
        <a:bodyPr/>
        <a:lstStyle/>
        <a:p>
          <a:endParaRPr lang="ru-RU"/>
        </a:p>
      </dgm:t>
    </dgm:pt>
    <dgm:pt modelId="{71FFAD08-B403-4400-973D-FA9B03DE2775}" type="pres">
      <dgm:prSet presAssocID="{E99E4598-477F-4988-8529-0AEBB771C22F}" presName="img" presStyleLbl="fgImgPlace1" presStyleIdx="1" presStyleCnt="2" custScaleX="72090"/>
      <dgm:spPr>
        <a:solidFill>
          <a:schemeClr val="bg1">
            <a:lumMod val="20000"/>
            <a:lumOff val="80000"/>
          </a:schemeClr>
        </a:solidFill>
      </dgm:spPr>
    </dgm:pt>
    <dgm:pt modelId="{0800AA89-13C2-4611-8844-B9EDA913B54E}" type="pres">
      <dgm:prSet presAssocID="{E99E4598-477F-4988-8529-0AEBB771C22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54F251-634C-4A06-B488-72096A7DD977}" type="presOf" srcId="{224B9F5C-FFF1-44E2-B51D-4B3D652C9001}" destId="{0AE0879D-970C-4DC8-98B7-562D6BB20E55}" srcOrd="1" destOrd="0" presId="urn:microsoft.com/office/officeart/2005/8/layout/vList4#1"/>
    <dgm:cxn modelId="{650FB224-DB7C-4971-836D-D632D16F2C9D}" type="presOf" srcId="{224B9F5C-FFF1-44E2-B51D-4B3D652C9001}" destId="{B6CD9C26-0424-4861-9AEE-A8169131194A}" srcOrd="0" destOrd="0" presId="urn:microsoft.com/office/officeart/2005/8/layout/vList4#1"/>
    <dgm:cxn modelId="{4C30B869-6071-42B7-A6CC-DA7AE40FD4D0}" srcId="{E01D542B-4870-4891-B1CA-1C13DC133C84}" destId="{224B9F5C-FFF1-44E2-B51D-4B3D652C9001}" srcOrd="0" destOrd="0" parTransId="{E42A3568-8CD5-4760-A253-D7B8299CE259}" sibTransId="{F856CCB6-D3F9-44C5-A307-9E4807F86B44}"/>
    <dgm:cxn modelId="{B073E181-F668-4F43-95F4-BB5E2593BA09}" type="presOf" srcId="{E01D542B-4870-4891-B1CA-1C13DC133C84}" destId="{6D717600-A26A-422F-BED9-F33B618B6060}" srcOrd="0" destOrd="0" presId="urn:microsoft.com/office/officeart/2005/8/layout/vList4#1"/>
    <dgm:cxn modelId="{F04612C4-F2BC-469E-AE7F-AADDB532811D}" type="presOf" srcId="{E99E4598-477F-4988-8529-0AEBB771C22F}" destId="{79F9FF92-C644-4EA2-A943-DB408F662AEC}" srcOrd="0" destOrd="0" presId="urn:microsoft.com/office/officeart/2005/8/layout/vList4#1"/>
    <dgm:cxn modelId="{2C95405A-349C-49FF-8F7A-3B8A7F77DA80}" type="presOf" srcId="{E99E4598-477F-4988-8529-0AEBB771C22F}" destId="{0800AA89-13C2-4611-8844-B9EDA913B54E}" srcOrd="1" destOrd="0" presId="urn:microsoft.com/office/officeart/2005/8/layout/vList4#1"/>
    <dgm:cxn modelId="{E43B1D86-BEB8-4AB8-B781-585F08406722}" srcId="{E01D542B-4870-4891-B1CA-1C13DC133C84}" destId="{E99E4598-477F-4988-8529-0AEBB771C22F}" srcOrd="1" destOrd="0" parTransId="{3C5A01D2-0B1B-43F6-B847-D29CBC5DF448}" sibTransId="{A8A88014-5B3C-475C-A245-8A1EAD5D3824}"/>
    <dgm:cxn modelId="{6CAF241F-8FC2-49AD-9A7D-03D33F5E613E}" type="presParOf" srcId="{6D717600-A26A-422F-BED9-F33B618B6060}" destId="{9B8803C5-693D-46FF-8ADC-3135A2BE8076}" srcOrd="0" destOrd="0" presId="urn:microsoft.com/office/officeart/2005/8/layout/vList4#1"/>
    <dgm:cxn modelId="{88D88202-1670-43DA-8B81-3BA9B3AE70CF}" type="presParOf" srcId="{9B8803C5-693D-46FF-8ADC-3135A2BE8076}" destId="{B6CD9C26-0424-4861-9AEE-A8169131194A}" srcOrd="0" destOrd="0" presId="urn:microsoft.com/office/officeart/2005/8/layout/vList4#1"/>
    <dgm:cxn modelId="{0456F792-95B2-438B-8B79-AE274C069583}" type="presParOf" srcId="{9B8803C5-693D-46FF-8ADC-3135A2BE8076}" destId="{8D17CC92-2EA9-46DC-A147-79D1891DDA78}" srcOrd="1" destOrd="0" presId="urn:microsoft.com/office/officeart/2005/8/layout/vList4#1"/>
    <dgm:cxn modelId="{7D15FE09-D52A-465D-A356-2CD08755ADA2}" type="presParOf" srcId="{9B8803C5-693D-46FF-8ADC-3135A2BE8076}" destId="{0AE0879D-970C-4DC8-98B7-562D6BB20E55}" srcOrd="2" destOrd="0" presId="urn:microsoft.com/office/officeart/2005/8/layout/vList4#1"/>
    <dgm:cxn modelId="{2C217A9E-2251-4AEA-9193-2D90B2CE7A74}" type="presParOf" srcId="{6D717600-A26A-422F-BED9-F33B618B6060}" destId="{3E6A4694-4371-49F3-AE9E-CB75F888D521}" srcOrd="1" destOrd="0" presId="urn:microsoft.com/office/officeart/2005/8/layout/vList4#1"/>
    <dgm:cxn modelId="{54462FA1-3679-419B-8D1C-AA6C30F9C139}" type="presParOf" srcId="{6D717600-A26A-422F-BED9-F33B618B6060}" destId="{959FE596-5E7A-4A4C-A85A-F17D45338164}" srcOrd="2" destOrd="0" presId="urn:microsoft.com/office/officeart/2005/8/layout/vList4#1"/>
    <dgm:cxn modelId="{A526CA2A-07CC-467B-B04D-29BABA8983B9}" type="presParOf" srcId="{959FE596-5E7A-4A4C-A85A-F17D45338164}" destId="{79F9FF92-C644-4EA2-A943-DB408F662AEC}" srcOrd="0" destOrd="0" presId="urn:microsoft.com/office/officeart/2005/8/layout/vList4#1"/>
    <dgm:cxn modelId="{097ADD01-E2F0-42E3-9B24-1149BFD6D245}" type="presParOf" srcId="{959FE596-5E7A-4A4C-A85A-F17D45338164}" destId="{71FFAD08-B403-4400-973D-FA9B03DE2775}" srcOrd="1" destOrd="0" presId="urn:microsoft.com/office/officeart/2005/8/layout/vList4#1"/>
    <dgm:cxn modelId="{5186EFE1-F5BF-455C-AC55-002C43052120}" type="presParOf" srcId="{959FE596-5E7A-4A4C-A85A-F17D45338164}" destId="{0800AA89-13C2-4611-8844-B9EDA913B54E}" srcOrd="2" destOrd="0" presId="urn:microsoft.com/office/officeart/2005/8/layout/vList4#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202E98-9A19-4F3C-B91F-6946CE6C033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</dgm:pt>
    <dgm:pt modelId="{06AFC94F-1E69-4F90-B1AE-495F2C9E850D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проведение ежегодного краевого конкурса профессионального мастерства «Наставник года Красноярского края»</a:t>
          </a:r>
          <a:endParaRPr lang="ru-RU" sz="1400" dirty="0">
            <a:solidFill>
              <a:schemeClr val="bg1"/>
            </a:solidFill>
            <a:latin typeface="+mn-lt"/>
          </a:endParaRPr>
        </a:p>
      </dgm:t>
    </dgm:pt>
    <dgm:pt modelId="{A71F5C32-17EA-49AB-BFD8-CC4B1CDE0C6F}" type="parTrans" cxnId="{BB68509D-E794-4CDB-92B4-9E1F25F61F0D}">
      <dgm:prSet custT="1"/>
      <dgm:spPr>
        <a:solidFill>
          <a:srgbClr val="FFFFFF"/>
        </a:solidFill>
        <a:ln w="19050">
          <a:solidFill>
            <a:srgbClr val="FFFFFF"/>
          </a:solidFill>
        </a:ln>
      </dgm:spPr>
      <dgm:t>
        <a:bodyPr/>
        <a:lstStyle/>
        <a:p>
          <a:endParaRPr lang="ru-RU" sz="1400">
            <a:latin typeface="+mn-lt"/>
          </a:endParaRPr>
        </a:p>
      </dgm:t>
    </dgm:pt>
    <dgm:pt modelId="{1D02C9D0-0222-4F24-88BF-C2257207DFC6}" type="sibTrans" cxnId="{BB68509D-E794-4CDB-92B4-9E1F25F61F0D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FB1EB25E-C891-4C60-BFB6-F93AD6867FB1}">
      <dgm:prSet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создание и систематическое информационное обновление интернет - ресурсов, </a:t>
          </a:r>
          <a:r>
            <a:rPr lang="ru-RU" sz="1400" smtClean="0">
              <a:solidFill>
                <a:schemeClr val="bg1"/>
              </a:solidFill>
            </a:rPr>
            <a:t>связанных с </a:t>
          </a:r>
          <a:r>
            <a:rPr lang="ru-RU" sz="1400" dirty="0" smtClean="0">
              <a:solidFill>
                <a:schemeClr val="bg1"/>
              </a:solidFill>
            </a:rPr>
            <a:t>наставничеством в регионе</a:t>
          </a:r>
          <a:r>
            <a:rPr lang="ru-RU" sz="1400" smtClean="0">
              <a:solidFill>
                <a:schemeClr val="bg1"/>
              </a:solidFill>
            </a:rPr>
            <a:t>, </a:t>
          </a:r>
          <a:br>
            <a:rPr lang="ru-RU" sz="1400" smtClean="0">
              <a:solidFill>
                <a:schemeClr val="bg1"/>
              </a:solidFill>
            </a:rPr>
          </a:br>
          <a:r>
            <a:rPr lang="ru-RU" sz="1400" smtClean="0">
              <a:solidFill>
                <a:schemeClr val="bg1"/>
              </a:solidFill>
            </a:rPr>
            <a:t>а </a:t>
          </a:r>
          <a:r>
            <a:rPr lang="ru-RU" sz="1400" dirty="0" smtClean="0">
              <a:solidFill>
                <a:schemeClr val="bg1"/>
              </a:solidFill>
            </a:rPr>
            <a:t>также </a:t>
          </a:r>
          <a:r>
            <a:rPr lang="ru-RU" sz="1400" smtClean="0">
              <a:solidFill>
                <a:schemeClr val="bg1"/>
              </a:solidFill>
            </a:rPr>
            <a:t>РФ (</a:t>
          </a:r>
          <a:r>
            <a:rPr lang="ru-RU" sz="1400" dirty="0" smtClean="0">
              <a:solidFill>
                <a:schemeClr val="bg1"/>
              </a:solidFill>
            </a:rPr>
            <a:t>сайт, группы в социальных сетях)</a:t>
          </a:r>
          <a:endParaRPr lang="ru-RU" sz="1400" dirty="0" smtClean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9393A618-2190-4434-826E-134F5A87820D}" type="parTrans" cxnId="{F823544F-8ED3-48BE-AFEB-00BFAA4E3A5E}">
      <dgm:prSet custT="1"/>
      <dgm:spPr>
        <a:solidFill>
          <a:srgbClr val="FFFFFF"/>
        </a:solidFill>
        <a:ln w="19050">
          <a:solidFill>
            <a:srgbClr val="FFFFFF"/>
          </a:solidFill>
        </a:ln>
      </dgm:spPr>
      <dgm:t>
        <a:bodyPr/>
        <a:lstStyle/>
        <a:p>
          <a:endParaRPr lang="ru-RU" sz="1400">
            <a:latin typeface="+mn-lt"/>
          </a:endParaRPr>
        </a:p>
      </dgm:t>
    </dgm:pt>
    <dgm:pt modelId="{BA66F7D0-98DB-42DE-A3E7-CF5CA284D747}" type="sibTrans" cxnId="{F823544F-8ED3-48BE-AFEB-00BFAA4E3A5E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6CFFB4D7-FDDB-4A3A-B2F2-51B1835B6A68}">
      <dgm:prSet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проведение краевых семинаров с презентацией и обсуждением идей развития системы наставничества, в том числе лучших практик наставничества в образовательных организациях, муниципалитетах края, а также в других субъектах РФ, в том числе, среди обучающихся </a:t>
          </a:r>
          <a:endParaRPr lang="ru-RU" sz="1400" dirty="0" smtClean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52C4206-F03D-4781-9C79-5803DB452AD9}" type="parTrans" cxnId="{11A0FAC0-0829-4977-A041-7BB1F085226B}">
      <dgm:prSet custT="1"/>
      <dgm:spPr>
        <a:solidFill>
          <a:srgbClr val="FFFFFF"/>
        </a:solidFill>
        <a:ln w="19050">
          <a:solidFill>
            <a:srgbClr val="FFFFFF"/>
          </a:solidFill>
        </a:ln>
      </dgm:spPr>
      <dgm:t>
        <a:bodyPr/>
        <a:lstStyle/>
        <a:p>
          <a:endParaRPr lang="ru-RU" sz="1400">
            <a:latin typeface="+mn-lt"/>
          </a:endParaRPr>
        </a:p>
      </dgm:t>
    </dgm:pt>
    <dgm:pt modelId="{30F544E4-468D-4429-A0C9-F6DF2326E565}" type="sibTrans" cxnId="{11A0FAC0-0829-4977-A041-7BB1F085226B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5D686C12-41A3-4DBC-A84D-A7FD0A9B7A4E}">
      <dgm:prSet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обеспечение информационной поддержки и популяризация наставничества в СМИ</a:t>
          </a:r>
          <a:endParaRPr lang="ru-RU" sz="1400" dirty="0" smtClean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C07AC1-AACE-470E-A285-F88357050165}" type="parTrans" cxnId="{B5E73199-BCEE-41D3-B70E-A76775F00522}">
      <dgm:prSet custT="1"/>
      <dgm:spPr>
        <a:ln w="19050">
          <a:solidFill>
            <a:srgbClr val="FFFFFF"/>
          </a:solidFill>
        </a:ln>
      </dgm:spPr>
      <dgm:t>
        <a:bodyPr/>
        <a:lstStyle/>
        <a:p>
          <a:endParaRPr lang="ru-RU" sz="1400">
            <a:latin typeface="+mn-lt"/>
          </a:endParaRPr>
        </a:p>
      </dgm:t>
    </dgm:pt>
    <dgm:pt modelId="{C4DE0A5C-D9DA-41C1-B7BE-698E064D1D13}" type="sibTrans" cxnId="{B5E73199-BCEE-41D3-B70E-A76775F00522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8385005E-3D33-4A1D-B148-F91A9295A230}">
      <dgm:prSet phldrT="[Текст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ru-RU" sz="1400" b="1" smtClean="0">
              <a:latin typeface="+mn-lt"/>
            </a:rPr>
            <a:t>2020-2021 учебный год</a:t>
          </a:r>
          <a:endParaRPr lang="ru-RU" sz="1400" b="1" dirty="0">
            <a:latin typeface="+mn-lt"/>
          </a:endParaRPr>
        </a:p>
      </dgm:t>
    </dgm:pt>
    <dgm:pt modelId="{853FFFBA-009B-42D4-A9E2-07BA2CF964FC}" type="parTrans" cxnId="{5373423A-A574-4C7C-A43D-E7438060D786}">
      <dgm:prSet/>
      <dgm:spPr/>
      <dgm:t>
        <a:bodyPr/>
        <a:lstStyle/>
        <a:p>
          <a:endParaRPr lang="ru-RU" sz="1400"/>
        </a:p>
      </dgm:t>
    </dgm:pt>
    <dgm:pt modelId="{14B413C7-BF0C-4D1B-B07A-4B8D62D329EE}" type="sibTrans" cxnId="{5373423A-A574-4C7C-A43D-E7438060D786}">
      <dgm:prSet/>
      <dgm:spPr/>
      <dgm:t>
        <a:bodyPr/>
        <a:lstStyle/>
        <a:p>
          <a:endParaRPr lang="ru-RU" sz="1400"/>
        </a:p>
      </dgm:t>
    </dgm:pt>
    <dgm:pt modelId="{4B3695CF-1467-4841-ADE3-1A5C6B0CE1D2}" type="pres">
      <dgm:prSet presAssocID="{BB202E98-9A19-4F3C-B91F-6946CE6C033C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C5E548E3-B09C-49CF-B919-BDC0D7DDE53B}" type="pres">
      <dgm:prSet presAssocID="{8385005E-3D33-4A1D-B148-F91A9295A230}" presName="root1" presStyleCnt="0"/>
      <dgm:spPr/>
    </dgm:pt>
    <dgm:pt modelId="{7A9BF077-0370-4A79-A5DF-E1906A5F50A1}" type="pres">
      <dgm:prSet presAssocID="{8385005E-3D33-4A1D-B148-F91A9295A230}" presName="LevelOneTextNode" presStyleLbl="node0" presStyleIdx="0" presStyleCnt="1" custScaleY="143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C20F9-C36A-40E6-9BC8-5D50B114BEE4}" type="pres">
      <dgm:prSet presAssocID="{8385005E-3D33-4A1D-B148-F91A9295A230}" presName="level2hierChild" presStyleCnt="0"/>
      <dgm:spPr/>
    </dgm:pt>
    <dgm:pt modelId="{55BAF550-8C2B-4CB7-9F29-756C8CDF795B}" type="pres">
      <dgm:prSet presAssocID="{A71F5C32-17EA-49AB-BFD8-CC4B1CDE0C6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097E553-EB79-4467-AE04-DC1E44051B8D}" type="pres">
      <dgm:prSet presAssocID="{A71F5C32-17EA-49AB-BFD8-CC4B1CDE0C6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56E6C08-180F-4E28-AEA6-ABC52A1A4872}" type="pres">
      <dgm:prSet presAssocID="{06AFC94F-1E69-4F90-B1AE-495F2C9E850D}" presName="root2" presStyleCnt="0"/>
      <dgm:spPr/>
    </dgm:pt>
    <dgm:pt modelId="{7C4AF9EE-C724-4943-859C-FC0ACD96D650}" type="pres">
      <dgm:prSet presAssocID="{06AFC94F-1E69-4F90-B1AE-495F2C9E850D}" presName="LevelTwoTextNode" presStyleLbl="node2" presStyleIdx="0" presStyleCnt="4" custScaleX="370829" custScaleY="162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13A6E-4BC8-41C2-996F-00B4B41FC113}" type="pres">
      <dgm:prSet presAssocID="{06AFC94F-1E69-4F90-B1AE-495F2C9E850D}" presName="level3hierChild" presStyleCnt="0"/>
      <dgm:spPr/>
    </dgm:pt>
    <dgm:pt modelId="{AE672B5E-0A54-4F97-9B1E-B7BCCCA7FCD6}" type="pres">
      <dgm:prSet presAssocID="{9393A618-2190-4434-826E-134F5A87820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880B48A2-D580-4DF1-97FE-0250F7707C79}" type="pres">
      <dgm:prSet presAssocID="{9393A618-2190-4434-826E-134F5A87820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5A78E97-602D-49BC-83C1-3D375156B7EF}" type="pres">
      <dgm:prSet presAssocID="{FB1EB25E-C891-4C60-BFB6-F93AD6867FB1}" presName="root2" presStyleCnt="0"/>
      <dgm:spPr/>
    </dgm:pt>
    <dgm:pt modelId="{A5F2C764-9DB6-4803-A44E-D0D4ACA1B2AC}" type="pres">
      <dgm:prSet presAssocID="{FB1EB25E-C891-4C60-BFB6-F93AD6867FB1}" presName="LevelTwoTextNode" presStyleLbl="node2" presStyleIdx="1" presStyleCnt="4" custScaleX="370829" custScaleY="2325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4E1BAF-E2A7-4C4B-8F09-B54B545A4C2B}" type="pres">
      <dgm:prSet presAssocID="{FB1EB25E-C891-4C60-BFB6-F93AD6867FB1}" presName="level3hierChild" presStyleCnt="0"/>
      <dgm:spPr/>
    </dgm:pt>
    <dgm:pt modelId="{852938DE-A1A3-4DAF-B8A7-D37C220A9113}" type="pres">
      <dgm:prSet presAssocID="{F52C4206-F03D-4781-9C79-5803DB452AD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E4AC233-5AFF-4CB8-8D44-520CA667C083}" type="pres">
      <dgm:prSet presAssocID="{F52C4206-F03D-4781-9C79-5803DB452AD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EB6967B-CEA7-4244-B965-EC07EAAB443E}" type="pres">
      <dgm:prSet presAssocID="{6CFFB4D7-FDDB-4A3A-B2F2-51B1835B6A68}" presName="root2" presStyleCnt="0"/>
      <dgm:spPr/>
    </dgm:pt>
    <dgm:pt modelId="{D9ACDA03-522E-481A-9AE1-8559BEB4AE02}" type="pres">
      <dgm:prSet presAssocID="{6CFFB4D7-FDDB-4A3A-B2F2-51B1835B6A68}" presName="LevelTwoTextNode" presStyleLbl="node2" presStyleIdx="2" presStyleCnt="4" custScaleX="370829" custScaleY="2702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4F101C-73D0-4F35-A1EE-507A59AA58E8}" type="pres">
      <dgm:prSet presAssocID="{6CFFB4D7-FDDB-4A3A-B2F2-51B1835B6A68}" presName="level3hierChild" presStyleCnt="0"/>
      <dgm:spPr/>
    </dgm:pt>
    <dgm:pt modelId="{A2D59350-CAA9-44A1-8C45-F382500FE02E}" type="pres">
      <dgm:prSet presAssocID="{D0C07AC1-AACE-470E-A285-F88357050165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872DEC2E-76AF-455E-A6FF-D7F86B22E6E6}" type="pres">
      <dgm:prSet presAssocID="{D0C07AC1-AACE-470E-A285-F8835705016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325D52D-8648-48E6-A635-9A3690FA4A3B}" type="pres">
      <dgm:prSet presAssocID="{5D686C12-41A3-4DBC-A84D-A7FD0A9B7A4E}" presName="root2" presStyleCnt="0"/>
      <dgm:spPr/>
    </dgm:pt>
    <dgm:pt modelId="{26360154-7EB4-420C-A565-AE12E8B143A4}" type="pres">
      <dgm:prSet presAssocID="{5D686C12-41A3-4DBC-A84D-A7FD0A9B7A4E}" presName="LevelTwoTextNode" presStyleLbl="node2" presStyleIdx="3" presStyleCnt="4" custScaleX="37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C59DEE-7F05-4997-878B-F6D7426039FF}" type="pres">
      <dgm:prSet presAssocID="{5D686C12-41A3-4DBC-A84D-A7FD0A9B7A4E}" presName="level3hierChild" presStyleCnt="0"/>
      <dgm:spPr/>
    </dgm:pt>
  </dgm:ptLst>
  <dgm:cxnLst>
    <dgm:cxn modelId="{3FA99702-F204-4B89-9A78-9C67EFAFBE9A}" type="presOf" srcId="{D0C07AC1-AACE-470E-A285-F88357050165}" destId="{A2D59350-CAA9-44A1-8C45-F382500FE02E}" srcOrd="0" destOrd="0" presId="urn:microsoft.com/office/officeart/2008/layout/HorizontalMultiLevelHierarchy"/>
    <dgm:cxn modelId="{10DC4B82-05B5-4E97-9BFB-BEF85ACDCD8F}" type="presOf" srcId="{A71F5C32-17EA-49AB-BFD8-CC4B1CDE0C6F}" destId="{55BAF550-8C2B-4CB7-9F29-756C8CDF795B}" srcOrd="0" destOrd="0" presId="urn:microsoft.com/office/officeart/2008/layout/HorizontalMultiLevelHierarchy"/>
    <dgm:cxn modelId="{F823544F-8ED3-48BE-AFEB-00BFAA4E3A5E}" srcId="{8385005E-3D33-4A1D-B148-F91A9295A230}" destId="{FB1EB25E-C891-4C60-BFB6-F93AD6867FB1}" srcOrd="1" destOrd="0" parTransId="{9393A618-2190-4434-826E-134F5A87820D}" sibTransId="{BA66F7D0-98DB-42DE-A3E7-CF5CA284D747}"/>
    <dgm:cxn modelId="{B5E73199-BCEE-41D3-B70E-A76775F00522}" srcId="{8385005E-3D33-4A1D-B148-F91A9295A230}" destId="{5D686C12-41A3-4DBC-A84D-A7FD0A9B7A4E}" srcOrd="3" destOrd="0" parTransId="{D0C07AC1-AACE-470E-A285-F88357050165}" sibTransId="{C4DE0A5C-D9DA-41C1-B7BE-698E064D1D13}"/>
    <dgm:cxn modelId="{A61C538C-5215-4F69-9B8C-9693687828CC}" type="presOf" srcId="{06AFC94F-1E69-4F90-B1AE-495F2C9E850D}" destId="{7C4AF9EE-C724-4943-859C-FC0ACD96D650}" srcOrd="0" destOrd="0" presId="urn:microsoft.com/office/officeart/2008/layout/HorizontalMultiLevelHierarchy"/>
    <dgm:cxn modelId="{A633F41C-F9A5-478E-B703-F3443EAC2849}" type="presOf" srcId="{D0C07AC1-AACE-470E-A285-F88357050165}" destId="{872DEC2E-76AF-455E-A6FF-D7F86B22E6E6}" srcOrd="1" destOrd="0" presId="urn:microsoft.com/office/officeart/2008/layout/HorizontalMultiLevelHierarchy"/>
    <dgm:cxn modelId="{E2F8AD92-1996-450A-A61D-85C1FF69B470}" type="presOf" srcId="{F52C4206-F03D-4781-9C79-5803DB452AD9}" destId="{852938DE-A1A3-4DAF-B8A7-D37C220A9113}" srcOrd="0" destOrd="0" presId="urn:microsoft.com/office/officeart/2008/layout/HorizontalMultiLevelHierarchy"/>
    <dgm:cxn modelId="{55BEAA69-B860-4B23-BADC-B2B4A6BB4213}" type="presOf" srcId="{9393A618-2190-4434-826E-134F5A87820D}" destId="{880B48A2-D580-4DF1-97FE-0250F7707C79}" srcOrd="1" destOrd="0" presId="urn:microsoft.com/office/officeart/2008/layout/HorizontalMultiLevelHierarchy"/>
    <dgm:cxn modelId="{119692E9-9BCB-4E30-A70B-0A5483205440}" type="presOf" srcId="{8385005E-3D33-4A1D-B148-F91A9295A230}" destId="{7A9BF077-0370-4A79-A5DF-E1906A5F50A1}" srcOrd="0" destOrd="0" presId="urn:microsoft.com/office/officeart/2008/layout/HorizontalMultiLevelHierarchy"/>
    <dgm:cxn modelId="{5373423A-A574-4C7C-A43D-E7438060D786}" srcId="{BB202E98-9A19-4F3C-B91F-6946CE6C033C}" destId="{8385005E-3D33-4A1D-B148-F91A9295A230}" srcOrd="0" destOrd="0" parTransId="{853FFFBA-009B-42D4-A9E2-07BA2CF964FC}" sibTransId="{14B413C7-BF0C-4D1B-B07A-4B8D62D329EE}"/>
    <dgm:cxn modelId="{11A0FAC0-0829-4977-A041-7BB1F085226B}" srcId="{8385005E-3D33-4A1D-B148-F91A9295A230}" destId="{6CFFB4D7-FDDB-4A3A-B2F2-51B1835B6A68}" srcOrd="2" destOrd="0" parTransId="{F52C4206-F03D-4781-9C79-5803DB452AD9}" sibTransId="{30F544E4-468D-4429-A0C9-F6DF2326E565}"/>
    <dgm:cxn modelId="{CC016302-A58B-4F16-8173-3884311D90C9}" type="presOf" srcId="{BB202E98-9A19-4F3C-B91F-6946CE6C033C}" destId="{4B3695CF-1467-4841-ADE3-1A5C6B0CE1D2}" srcOrd="0" destOrd="0" presId="urn:microsoft.com/office/officeart/2008/layout/HorizontalMultiLevelHierarchy"/>
    <dgm:cxn modelId="{54CB3321-27DA-43BD-A496-6189D62EC361}" type="presOf" srcId="{A71F5C32-17EA-49AB-BFD8-CC4B1CDE0C6F}" destId="{E097E553-EB79-4467-AE04-DC1E44051B8D}" srcOrd="1" destOrd="0" presId="urn:microsoft.com/office/officeart/2008/layout/HorizontalMultiLevelHierarchy"/>
    <dgm:cxn modelId="{8D3F4435-56E4-47D8-AD08-2A2C2A0A859A}" type="presOf" srcId="{F52C4206-F03D-4781-9C79-5803DB452AD9}" destId="{7E4AC233-5AFF-4CB8-8D44-520CA667C083}" srcOrd="1" destOrd="0" presId="urn:microsoft.com/office/officeart/2008/layout/HorizontalMultiLevelHierarchy"/>
    <dgm:cxn modelId="{9F5F9F51-BBC9-4DE6-B0DC-2D29F0C1D46F}" type="presOf" srcId="{5D686C12-41A3-4DBC-A84D-A7FD0A9B7A4E}" destId="{26360154-7EB4-420C-A565-AE12E8B143A4}" srcOrd="0" destOrd="0" presId="urn:microsoft.com/office/officeart/2008/layout/HorizontalMultiLevelHierarchy"/>
    <dgm:cxn modelId="{BB68509D-E794-4CDB-92B4-9E1F25F61F0D}" srcId="{8385005E-3D33-4A1D-B148-F91A9295A230}" destId="{06AFC94F-1E69-4F90-B1AE-495F2C9E850D}" srcOrd="0" destOrd="0" parTransId="{A71F5C32-17EA-49AB-BFD8-CC4B1CDE0C6F}" sibTransId="{1D02C9D0-0222-4F24-88BF-C2257207DFC6}"/>
    <dgm:cxn modelId="{7E828695-D3E1-49F8-B92B-A218400A45E1}" type="presOf" srcId="{FB1EB25E-C891-4C60-BFB6-F93AD6867FB1}" destId="{A5F2C764-9DB6-4803-A44E-D0D4ACA1B2AC}" srcOrd="0" destOrd="0" presId="urn:microsoft.com/office/officeart/2008/layout/HorizontalMultiLevelHierarchy"/>
    <dgm:cxn modelId="{02A90BAE-9010-457F-8F5E-846A564A7D46}" type="presOf" srcId="{9393A618-2190-4434-826E-134F5A87820D}" destId="{AE672B5E-0A54-4F97-9B1E-B7BCCCA7FCD6}" srcOrd="0" destOrd="0" presId="urn:microsoft.com/office/officeart/2008/layout/HorizontalMultiLevelHierarchy"/>
    <dgm:cxn modelId="{9C67935D-634B-4857-8905-1D3D935A0D2A}" type="presOf" srcId="{6CFFB4D7-FDDB-4A3A-B2F2-51B1835B6A68}" destId="{D9ACDA03-522E-481A-9AE1-8559BEB4AE02}" srcOrd="0" destOrd="0" presId="urn:microsoft.com/office/officeart/2008/layout/HorizontalMultiLevelHierarchy"/>
    <dgm:cxn modelId="{2136B118-9C33-4E18-90C5-097122AFC7CF}" type="presParOf" srcId="{4B3695CF-1467-4841-ADE3-1A5C6B0CE1D2}" destId="{C5E548E3-B09C-49CF-B919-BDC0D7DDE53B}" srcOrd="0" destOrd="0" presId="urn:microsoft.com/office/officeart/2008/layout/HorizontalMultiLevelHierarchy"/>
    <dgm:cxn modelId="{9B8F26BB-0D06-440D-B1E2-D4E2C94F5C93}" type="presParOf" srcId="{C5E548E3-B09C-49CF-B919-BDC0D7DDE53B}" destId="{7A9BF077-0370-4A79-A5DF-E1906A5F50A1}" srcOrd="0" destOrd="0" presId="urn:microsoft.com/office/officeart/2008/layout/HorizontalMultiLevelHierarchy"/>
    <dgm:cxn modelId="{4EB0D598-E95C-41F0-8F96-B04F16443743}" type="presParOf" srcId="{C5E548E3-B09C-49CF-B919-BDC0D7DDE53B}" destId="{343C20F9-C36A-40E6-9BC8-5D50B114BEE4}" srcOrd="1" destOrd="0" presId="urn:microsoft.com/office/officeart/2008/layout/HorizontalMultiLevelHierarchy"/>
    <dgm:cxn modelId="{4981CF02-6805-4CBA-B55B-9D8964E470DD}" type="presParOf" srcId="{343C20F9-C36A-40E6-9BC8-5D50B114BEE4}" destId="{55BAF550-8C2B-4CB7-9F29-756C8CDF795B}" srcOrd="0" destOrd="0" presId="urn:microsoft.com/office/officeart/2008/layout/HorizontalMultiLevelHierarchy"/>
    <dgm:cxn modelId="{B62DDC04-1372-44D0-A4CB-F77AA9AB1E27}" type="presParOf" srcId="{55BAF550-8C2B-4CB7-9F29-756C8CDF795B}" destId="{E097E553-EB79-4467-AE04-DC1E44051B8D}" srcOrd="0" destOrd="0" presId="urn:microsoft.com/office/officeart/2008/layout/HorizontalMultiLevelHierarchy"/>
    <dgm:cxn modelId="{FC0EF4CD-6D1E-426A-B7B1-DBF975231528}" type="presParOf" srcId="{343C20F9-C36A-40E6-9BC8-5D50B114BEE4}" destId="{B56E6C08-180F-4E28-AEA6-ABC52A1A4872}" srcOrd="1" destOrd="0" presId="urn:microsoft.com/office/officeart/2008/layout/HorizontalMultiLevelHierarchy"/>
    <dgm:cxn modelId="{99C5B776-00E4-486F-A37A-8A8E132A4EBA}" type="presParOf" srcId="{B56E6C08-180F-4E28-AEA6-ABC52A1A4872}" destId="{7C4AF9EE-C724-4943-859C-FC0ACD96D650}" srcOrd="0" destOrd="0" presId="urn:microsoft.com/office/officeart/2008/layout/HorizontalMultiLevelHierarchy"/>
    <dgm:cxn modelId="{D7D85F45-5B53-4CB1-888E-07C6ED6ACF7A}" type="presParOf" srcId="{B56E6C08-180F-4E28-AEA6-ABC52A1A4872}" destId="{CB113A6E-4BC8-41C2-996F-00B4B41FC113}" srcOrd="1" destOrd="0" presId="urn:microsoft.com/office/officeart/2008/layout/HorizontalMultiLevelHierarchy"/>
    <dgm:cxn modelId="{35B13A3A-5B74-496D-B7F5-A3DAC3548289}" type="presParOf" srcId="{343C20F9-C36A-40E6-9BC8-5D50B114BEE4}" destId="{AE672B5E-0A54-4F97-9B1E-B7BCCCA7FCD6}" srcOrd="2" destOrd="0" presId="urn:microsoft.com/office/officeart/2008/layout/HorizontalMultiLevelHierarchy"/>
    <dgm:cxn modelId="{8D44764D-4023-4842-983E-262BBE1B6D71}" type="presParOf" srcId="{AE672B5E-0A54-4F97-9B1E-B7BCCCA7FCD6}" destId="{880B48A2-D580-4DF1-97FE-0250F7707C79}" srcOrd="0" destOrd="0" presId="urn:microsoft.com/office/officeart/2008/layout/HorizontalMultiLevelHierarchy"/>
    <dgm:cxn modelId="{C9AC4B45-0285-4AE7-A78A-95FA03588060}" type="presParOf" srcId="{343C20F9-C36A-40E6-9BC8-5D50B114BEE4}" destId="{65A78E97-602D-49BC-83C1-3D375156B7EF}" srcOrd="3" destOrd="0" presId="urn:microsoft.com/office/officeart/2008/layout/HorizontalMultiLevelHierarchy"/>
    <dgm:cxn modelId="{F700B07A-255D-4640-9D04-1D5775A2CA77}" type="presParOf" srcId="{65A78E97-602D-49BC-83C1-3D375156B7EF}" destId="{A5F2C764-9DB6-4803-A44E-D0D4ACA1B2AC}" srcOrd="0" destOrd="0" presId="urn:microsoft.com/office/officeart/2008/layout/HorizontalMultiLevelHierarchy"/>
    <dgm:cxn modelId="{417A4EE4-2DE4-4549-800B-05682D1BCCD5}" type="presParOf" srcId="{65A78E97-602D-49BC-83C1-3D375156B7EF}" destId="{AB4E1BAF-E2A7-4C4B-8F09-B54B545A4C2B}" srcOrd="1" destOrd="0" presId="urn:microsoft.com/office/officeart/2008/layout/HorizontalMultiLevelHierarchy"/>
    <dgm:cxn modelId="{41E9F6B1-D569-42E9-8ACF-C38B476BFBD7}" type="presParOf" srcId="{343C20F9-C36A-40E6-9BC8-5D50B114BEE4}" destId="{852938DE-A1A3-4DAF-B8A7-D37C220A9113}" srcOrd="4" destOrd="0" presId="urn:microsoft.com/office/officeart/2008/layout/HorizontalMultiLevelHierarchy"/>
    <dgm:cxn modelId="{973935F7-A848-4A30-9D66-511FB59D342B}" type="presParOf" srcId="{852938DE-A1A3-4DAF-B8A7-D37C220A9113}" destId="{7E4AC233-5AFF-4CB8-8D44-520CA667C083}" srcOrd="0" destOrd="0" presId="urn:microsoft.com/office/officeart/2008/layout/HorizontalMultiLevelHierarchy"/>
    <dgm:cxn modelId="{DF92234D-7BF6-4C71-B710-FDF44BF88402}" type="presParOf" srcId="{343C20F9-C36A-40E6-9BC8-5D50B114BEE4}" destId="{2EB6967B-CEA7-4244-B965-EC07EAAB443E}" srcOrd="5" destOrd="0" presId="urn:microsoft.com/office/officeart/2008/layout/HorizontalMultiLevelHierarchy"/>
    <dgm:cxn modelId="{B03639A9-F900-4A50-91BC-083E081B63DB}" type="presParOf" srcId="{2EB6967B-CEA7-4244-B965-EC07EAAB443E}" destId="{D9ACDA03-522E-481A-9AE1-8559BEB4AE02}" srcOrd="0" destOrd="0" presId="urn:microsoft.com/office/officeart/2008/layout/HorizontalMultiLevelHierarchy"/>
    <dgm:cxn modelId="{EF13060C-BBDF-464F-AB61-BA2CB25820F5}" type="presParOf" srcId="{2EB6967B-CEA7-4244-B965-EC07EAAB443E}" destId="{924F101C-73D0-4F35-A1EE-507A59AA58E8}" srcOrd="1" destOrd="0" presId="urn:microsoft.com/office/officeart/2008/layout/HorizontalMultiLevelHierarchy"/>
    <dgm:cxn modelId="{B3AF0739-6264-4EE0-A7CC-D24C654686B2}" type="presParOf" srcId="{343C20F9-C36A-40E6-9BC8-5D50B114BEE4}" destId="{A2D59350-CAA9-44A1-8C45-F382500FE02E}" srcOrd="6" destOrd="0" presId="urn:microsoft.com/office/officeart/2008/layout/HorizontalMultiLevelHierarchy"/>
    <dgm:cxn modelId="{D22F97CA-EA96-47B7-A671-58C0B5307AF1}" type="presParOf" srcId="{A2D59350-CAA9-44A1-8C45-F382500FE02E}" destId="{872DEC2E-76AF-455E-A6FF-D7F86B22E6E6}" srcOrd="0" destOrd="0" presId="urn:microsoft.com/office/officeart/2008/layout/HorizontalMultiLevelHierarchy"/>
    <dgm:cxn modelId="{CE85B07D-4DD6-4FE5-AD17-71018C3B59A2}" type="presParOf" srcId="{343C20F9-C36A-40E6-9BC8-5D50B114BEE4}" destId="{0325D52D-8648-48E6-A635-9A3690FA4A3B}" srcOrd="7" destOrd="0" presId="urn:microsoft.com/office/officeart/2008/layout/HorizontalMultiLevelHierarchy"/>
    <dgm:cxn modelId="{02E6268E-694D-4B5A-8CE2-8962C7679CB2}" type="presParOf" srcId="{0325D52D-8648-48E6-A635-9A3690FA4A3B}" destId="{26360154-7EB4-420C-A565-AE12E8B143A4}" srcOrd="0" destOrd="0" presId="urn:microsoft.com/office/officeart/2008/layout/HorizontalMultiLevelHierarchy"/>
    <dgm:cxn modelId="{A134260B-07C8-4FCF-8976-8DC34BCFC0D2}" type="presParOf" srcId="{0325D52D-8648-48E6-A635-9A3690FA4A3B}" destId="{9BC59DEE-7F05-4997-878B-F6D7426039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02E98-9A19-4F3C-B91F-6946CE6C033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</dgm:pt>
    <dgm:pt modelId="{06AFC94F-1E69-4F90-B1AE-495F2C9E850D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внедрению направлений наставничества </a:t>
          </a:r>
          <a:r>
            <a:rPr lang="ru-RU" sz="1800" dirty="0" smtClean="0">
              <a:latin typeface="+mn-lt"/>
              <a:cs typeface="Times New Roman" pitchFamily="18" charset="0"/>
            </a:rPr>
            <a:t>в муниципальных образованиях, образовательных организациях Красноярского края</a:t>
          </a:r>
          <a:endParaRPr lang="ru-RU" sz="1800" dirty="0">
            <a:latin typeface="+mn-lt"/>
          </a:endParaRPr>
        </a:p>
      </dgm:t>
    </dgm:pt>
    <dgm:pt modelId="{A71F5C32-17EA-49AB-BFD8-CC4B1CDE0C6F}" type="parTrans" cxnId="{BB68509D-E794-4CDB-92B4-9E1F25F61F0D}">
      <dgm:prSet custT="1"/>
      <dgm:spPr>
        <a:ln w="19050">
          <a:solidFill>
            <a:schemeClr val="bg1"/>
          </a:solidFill>
        </a:ln>
      </dgm:spPr>
      <dgm:t>
        <a:bodyPr/>
        <a:lstStyle/>
        <a:p>
          <a:endParaRPr lang="ru-RU" sz="1800">
            <a:latin typeface="+mn-lt"/>
          </a:endParaRPr>
        </a:p>
      </dgm:t>
    </dgm:pt>
    <dgm:pt modelId="{1D02C9D0-0222-4F24-88BF-C2257207DFC6}" type="sibTrans" cxnId="{BB68509D-E794-4CDB-92B4-9E1F25F61F0D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FB1EB25E-C891-4C60-BFB6-F93AD6867FB1}">
      <dgm:prSet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структуре управления</a:t>
          </a:r>
          <a:r>
            <a:rPr lang="ru-RU" sz="1800" dirty="0" smtClean="0">
              <a:latin typeface="+mn-lt"/>
              <a:cs typeface="Times New Roman" pitchFamily="18" charset="0"/>
            </a:rPr>
            <a:t> региональной системой наставничества </a:t>
          </a:r>
        </a:p>
      </dgm:t>
    </dgm:pt>
    <dgm:pt modelId="{9393A618-2190-4434-826E-134F5A87820D}" type="parTrans" cxnId="{F823544F-8ED3-48BE-AFEB-00BFAA4E3A5E}">
      <dgm:prSet custT="1"/>
      <dgm:spPr>
        <a:ln w="19050">
          <a:solidFill>
            <a:schemeClr val="bg1"/>
          </a:solidFill>
        </a:ln>
      </dgm:spPr>
      <dgm:t>
        <a:bodyPr/>
        <a:lstStyle/>
        <a:p>
          <a:endParaRPr lang="ru-RU" sz="1800">
            <a:latin typeface="+mn-lt"/>
          </a:endParaRPr>
        </a:p>
      </dgm:t>
    </dgm:pt>
    <dgm:pt modelId="{BA66F7D0-98DB-42DE-A3E7-CF5CA284D747}" type="sibTrans" cxnId="{F823544F-8ED3-48BE-AFEB-00BFAA4E3A5E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6CFFB4D7-FDDB-4A3A-B2F2-51B1835B6A68}">
      <dgm:prSet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организационно-финансовой структуре </a:t>
          </a:r>
          <a:r>
            <a:rPr lang="ru-RU" sz="1800" dirty="0" smtClean="0">
              <a:latin typeface="+mn-lt"/>
              <a:cs typeface="Times New Roman" pitchFamily="18" charset="0"/>
            </a:rPr>
            <a:t>региональной системы наставничества</a:t>
          </a:r>
        </a:p>
      </dgm:t>
    </dgm:pt>
    <dgm:pt modelId="{F52C4206-F03D-4781-9C79-5803DB452AD9}" type="parTrans" cxnId="{11A0FAC0-0829-4977-A041-7BB1F085226B}">
      <dgm:prSet custT="1"/>
      <dgm:spPr>
        <a:ln w="19050">
          <a:solidFill>
            <a:schemeClr val="bg1"/>
          </a:solidFill>
        </a:ln>
      </dgm:spPr>
      <dgm:t>
        <a:bodyPr/>
        <a:lstStyle/>
        <a:p>
          <a:endParaRPr lang="ru-RU" sz="1800">
            <a:latin typeface="+mn-lt"/>
          </a:endParaRPr>
        </a:p>
      </dgm:t>
    </dgm:pt>
    <dgm:pt modelId="{30F544E4-468D-4429-A0C9-F6DF2326E565}" type="sibTrans" cxnId="{11A0FAC0-0829-4977-A041-7BB1F085226B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5D686C12-41A3-4DBC-A84D-A7FD0A9B7A4E}">
      <dgm:prSet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кадровому обеспечению </a:t>
          </a:r>
          <a:r>
            <a:rPr lang="ru-RU" sz="1800" dirty="0" smtClean="0">
              <a:latin typeface="+mn-lt"/>
              <a:cs typeface="Times New Roman" pitchFamily="18" charset="0"/>
            </a:rPr>
            <a:t>региональной системы наставничества </a:t>
          </a:r>
        </a:p>
      </dgm:t>
    </dgm:pt>
    <dgm:pt modelId="{D0C07AC1-AACE-470E-A285-F88357050165}" type="parTrans" cxnId="{B5E73199-BCEE-41D3-B70E-A76775F00522}">
      <dgm:prSet custT="1"/>
      <dgm:spPr>
        <a:ln w="19050">
          <a:solidFill>
            <a:schemeClr val="bg1"/>
          </a:solidFill>
        </a:ln>
      </dgm:spPr>
      <dgm:t>
        <a:bodyPr/>
        <a:lstStyle/>
        <a:p>
          <a:endParaRPr lang="ru-RU" sz="1800">
            <a:latin typeface="+mn-lt"/>
          </a:endParaRPr>
        </a:p>
      </dgm:t>
    </dgm:pt>
    <dgm:pt modelId="{C4DE0A5C-D9DA-41C1-B7BE-698E064D1D13}" type="sibTrans" cxnId="{B5E73199-BCEE-41D3-B70E-A76775F00522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EA91838A-D09F-47E8-BA15-6BE40B4CE240}">
      <dgm:prSet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организации мониторинга </a:t>
          </a:r>
          <a:r>
            <a:rPr lang="ru-RU" sz="1800" b="0" dirty="0" smtClean="0">
              <a:latin typeface="+mn-lt"/>
              <a:cs typeface="Times New Roman" pitchFamily="18" charset="0"/>
            </a:rPr>
            <a:t>реализации</a:t>
          </a:r>
          <a:r>
            <a:rPr lang="ru-RU" sz="1800" dirty="0" smtClean="0">
              <a:latin typeface="+mn-lt"/>
              <a:cs typeface="Times New Roman" pitchFamily="18" charset="0"/>
            </a:rPr>
            <a:t> региональной системой наставничества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CF469B82-B5CC-464B-8FC1-244D0F73E61C}" type="parTrans" cxnId="{A6B57B12-D621-4323-BCAE-7E6195FA8D2E}">
      <dgm:prSet custT="1"/>
      <dgm:spPr>
        <a:ln w="19050">
          <a:solidFill>
            <a:schemeClr val="bg1"/>
          </a:solidFill>
        </a:ln>
      </dgm:spPr>
      <dgm:t>
        <a:bodyPr/>
        <a:lstStyle/>
        <a:p>
          <a:endParaRPr lang="ru-RU" sz="1800">
            <a:latin typeface="+mn-lt"/>
          </a:endParaRPr>
        </a:p>
      </dgm:t>
    </dgm:pt>
    <dgm:pt modelId="{D261B9AE-BDD3-448A-B966-3A8FE79C6748}" type="sibTrans" cxnId="{A6B57B12-D621-4323-BCAE-7E6195FA8D2E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8385005E-3D33-4A1D-B148-F91A9295A230}">
      <dgm:prSet phldrT="[Текст]"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2000" b="1" dirty="0" smtClean="0">
              <a:latin typeface="+mn-lt"/>
              <a:cs typeface="Times New Roman" pitchFamily="18" charset="0"/>
            </a:rPr>
            <a:t>общие требования (предложения) к </a:t>
          </a:r>
          <a:endParaRPr lang="ru-RU" sz="2000" b="1" dirty="0">
            <a:latin typeface="+mn-lt"/>
          </a:endParaRPr>
        </a:p>
      </dgm:t>
    </dgm:pt>
    <dgm:pt modelId="{853FFFBA-009B-42D4-A9E2-07BA2CF964FC}" type="parTrans" cxnId="{5373423A-A574-4C7C-A43D-E7438060D786}">
      <dgm:prSet/>
      <dgm:spPr/>
      <dgm:t>
        <a:bodyPr/>
        <a:lstStyle/>
        <a:p>
          <a:endParaRPr lang="ru-RU" sz="1800"/>
        </a:p>
      </dgm:t>
    </dgm:pt>
    <dgm:pt modelId="{14B413C7-BF0C-4D1B-B07A-4B8D62D329EE}" type="sibTrans" cxnId="{5373423A-A574-4C7C-A43D-E7438060D786}">
      <dgm:prSet/>
      <dgm:spPr/>
      <dgm:t>
        <a:bodyPr/>
        <a:lstStyle/>
        <a:p>
          <a:endParaRPr lang="ru-RU" sz="1800"/>
        </a:p>
      </dgm:t>
    </dgm:pt>
    <dgm:pt modelId="{4B3695CF-1467-4841-ADE3-1A5C6B0CE1D2}" type="pres">
      <dgm:prSet presAssocID="{BB202E98-9A19-4F3C-B91F-6946CE6C033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E548E3-B09C-49CF-B919-BDC0D7DDE53B}" type="pres">
      <dgm:prSet presAssocID="{8385005E-3D33-4A1D-B148-F91A9295A230}" presName="root1" presStyleCnt="0"/>
      <dgm:spPr/>
    </dgm:pt>
    <dgm:pt modelId="{7A9BF077-0370-4A79-A5DF-E1906A5F50A1}" type="pres">
      <dgm:prSet presAssocID="{8385005E-3D33-4A1D-B148-F91A9295A23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C20F9-C36A-40E6-9BC8-5D50B114BEE4}" type="pres">
      <dgm:prSet presAssocID="{8385005E-3D33-4A1D-B148-F91A9295A230}" presName="level2hierChild" presStyleCnt="0"/>
      <dgm:spPr/>
    </dgm:pt>
    <dgm:pt modelId="{55BAF550-8C2B-4CB7-9F29-756C8CDF795B}" type="pres">
      <dgm:prSet presAssocID="{A71F5C32-17EA-49AB-BFD8-CC4B1CDE0C6F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E097E553-EB79-4467-AE04-DC1E44051B8D}" type="pres">
      <dgm:prSet presAssocID="{A71F5C32-17EA-49AB-BFD8-CC4B1CDE0C6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B56E6C08-180F-4E28-AEA6-ABC52A1A4872}" type="pres">
      <dgm:prSet presAssocID="{06AFC94F-1E69-4F90-B1AE-495F2C9E850D}" presName="root2" presStyleCnt="0"/>
      <dgm:spPr/>
    </dgm:pt>
    <dgm:pt modelId="{7C4AF9EE-C724-4943-859C-FC0ACD96D650}" type="pres">
      <dgm:prSet presAssocID="{06AFC94F-1E69-4F90-B1AE-495F2C9E850D}" presName="LevelTwoTextNode" presStyleLbl="node2" presStyleIdx="0" presStyleCnt="5" custScaleX="37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13A6E-4BC8-41C2-996F-00B4B41FC113}" type="pres">
      <dgm:prSet presAssocID="{06AFC94F-1E69-4F90-B1AE-495F2C9E850D}" presName="level3hierChild" presStyleCnt="0"/>
      <dgm:spPr/>
    </dgm:pt>
    <dgm:pt modelId="{AE672B5E-0A54-4F97-9B1E-B7BCCCA7FCD6}" type="pres">
      <dgm:prSet presAssocID="{9393A618-2190-4434-826E-134F5A87820D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880B48A2-D580-4DF1-97FE-0250F7707C79}" type="pres">
      <dgm:prSet presAssocID="{9393A618-2190-4434-826E-134F5A87820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65A78E97-602D-49BC-83C1-3D375156B7EF}" type="pres">
      <dgm:prSet presAssocID="{FB1EB25E-C891-4C60-BFB6-F93AD6867FB1}" presName="root2" presStyleCnt="0"/>
      <dgm:spPr/>
    </dgm:pt>
    <dgm:pt modelId="{A5F2C764-9DB6-4803-A44E-D0D4ACA1B2AC}" type="pres">
      <dgm:prSet presAssocID="{FB1EB25E-C891-4C60-BFB6-F93AD6867FB1}" presName="LevelTwoTextNode" presStyleLbl="node2" presStyleIdx="1" presStyleCnt="5" custScaleX="37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4E1BAF-E2A7-4C4B-8F09-B54B545A4C2B}" type="pres">
      <dgm:prSet presAssocID="{FB1EB25E-C891-4C60-BFB6-F93AD6867FB1}" presName="level3hierChild" presStyleCnt="0"/>
      <dgm:spPr/>
    </dgm:pt>
    <dgm:pt modelId="{852938DE-A1A3-4DAF-B8A7-D37C220A9113}" type="pres">
      <dgm:prSet presAssocID="{F52C4206-F03D-4781-9C79-5803DB452AD9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7E4AC233-5AFF-4CB8-8D44-520CA667C083}" type="pres">
      <dgm:prSet presAssocID="{F52C4206-F03D-4781-9C79-5803DB452AD9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EB6967B-CEA7-4244-B965-EC07EAAB443E}" type="pres">
      <dgm:prSet presAssocID="{6CFFB4D7-FDDB-4A3A-B2F2-51B1835B6A68}" presName="root2" presStyleCnt="0"/>
      <dgm:spPr/>
    </dgm:pt>
    <dgm:pt modelId="{D9ACDA03-522E-481A-9AE1-8559BEB4AE02}" type="pres">
      <dgm:prSet presAssocID="{6CFFB4D7-FDDB-4A3A-B2F2-51B1835B6A68}" presName="LevelTwoTextNode" presStyleLbl="node2" presStyleIdx="2" presStyleCnt="5" custScaleX="37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4F101C-73D0-4F35-A1EE-507A59AA58E8}" type="pres">
      <dgm:prSet presAssocID="{6CFFB4D7-FDDB-4A3A-B2F2-51B1835B6A68}" presName="level3hierChild" presStyleCnt="0"/>
      <dgm:spPr/>
    </dgm:pt>
    <dgm:pt modelId="{A2D59350-CAA9-44A1-8C45-F382500FE02E}" type="pres">
      <dgm:prSet presAssocID="{D0C07AC1-AACE-470E-A285-F88357050165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872DEC2E-76AF-455E-A6FF-D7F86B22E6E6}" type="pres">
      <dgm:prSet presAssocID="{D0C07AC1-AACE-470E-A285-F88357050165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325D52D-8648-48E6-A635-9A3690FA4A3B}" type="pres">
      <dgm:prSet presAssocID="{5D686C12-41A3-4DBC-A84D-A7FD0A9B7A4E}" presName="root2" presStyleCnt="0"/>
      <dgm:spPr/>
    </dgm:pt>
    <dgm:pt modelId="{26360154-7EB4-420C-A565-AE12E8B143A4}" type="pres">
      <dgm:prSet presAssocID="{5D686C12-41A3-4DBC-A84D-A7FD0A9B7A4E}" presName="LevelTwoTextNode" presStyleLbl="node2" presStyleIdx="3" presStyleCnt="5" custScaleX="37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C59DEE-7F05-4997-878B-F6D7426039FF}" type="pres">
      <dgm:prSet presAssocID="{5D686C12-41A3-4DBC-A84D-A7FD0A9B7A4E}" presName="level3hierChild" presStyleCnt="0"/>
      <dgm:spPr/>
    </dgm:pt>
    <dgm:pt modelId="{51741B11-EB19-4966-A725-C266C3F1FCE1}" type="pres">
      <dgm:prSet presAssocID="{CF469B82-B5CC-464B-8FC1-244D0F73E61C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A28F2082-AA46-4FF2-8F5A-775EB1555196}" type="pres">
      <dgm:prSet presAssocID="{CF469B82-B5CC-464B-8FC1-244D0F73E61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B299B4FF-A9FC-43BA-B4E2-94B37E4E19D7}" type="pres">
      <dgm:prSet presAssocID="{EA91838A-D09F-47E8-BA15-6BE40B4CE240}" presName="root2" presStyleCnt="0"/>
      <dgm:spPr/>
    </dgm:pt>
    <dgm:pt modelId="{5419E994-EB6D-44A9-B345-BC290BF91971}" type="pres">
      <dgm:prSet presAssocID="{EA91838A-D09F-47E8-BA15-6BE40B4CE240}" presName="LevelTwoTextNode" presStyleLbl="node2" presStyleIdx="4" presStyleCnt="5" custScaleX="37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88EEAB-53D3-4E86-BB03-7F0C6276F99C}" type="pres">
      <dgm:prSet presAssocID="{EA91838A-D09F-47E8-BA15-6BE40B4CE240}" presName="level3hierChild" presStyleCnt="0"/>
      <dgm:spPr/>
    </dgm:pt>
  </dgm:ptLst>
  <dgm:cxnLst>
    <dgm:cxn modelId="{76270808-9BDB-419F-BC7B-79424B079359}" type="presOf" srcId="{A71F5C32-17EA-49AB-BFD8-CC4B1CDE0C6F}" destId="{E097E553-EB79-4467-AE04-DC1E44051B8D}" srcOrd="1" destOrd="0" presId="urn:microsoft.com/office/officeart/2008/layout/HorizontalMultiLevelHierarchy"/>
    <dgm:cxn modelId="{A6B57B12-D621-4323-BCAE-7E6195FA8D2E}" srcId="{8385005E-3D33-4A1D-B148-F91A9295A230}" destId="{EA91838A-D09F-47E8-BA15-6BE40B4CE240}" srcOrd="4" destOrd="0" parTransId="{CF469B82-B5CC-464B-8FC1-244D0F73E61C}" sibTransId="{D261B9AE-BDD3-448A-B966-3A8FE79C6748}"/>
    <dgm:cxn modelId="{8D1ACFF0-1812-43B8-AE83-5CAAAD302AEA}" type="presOf" srcId="{6CFFB4D7-FDDB-4A3A-B2F2-51B1835B6A68}" destId="{D9ACDA03-522E-481A-9AE1-8559BEB4AE02}" srcOrd="0" destOrd="0" presId="urn:microsoft.com/office/officeart/2008/layout/HorizontalMultiLevelHierarchy"/>
    <dgm:cxn modelId="{0DC472DB-C6C2-4345-AEEF-8D96A5C0216D}" type="presOf" srcId="{5D686C12-41A3-4DBC-A84D-A7FD0A9B7A4E}" destId="{26360154-7EB4-420C-A565-AE12E8B143A4}" srcOrd="0" destOrd="0" presId="urn:microsoft.com/office/officeart/2008/layout/HorizontalMultiLevelHierarchy"/>
    <dgm:cxn modelId="{36E5751C-EBC6-4234-B569-BDFFB471AD2B}" type="presOf" srcId="{9393A618-2190-4434-826E-134F5A87820D}" destId="{880B48A2-D580-4DF1-97FE-0250F7707C79}" srcOrd="1" destOrd="0" presId="urn:microsoft.com/office/officeart/2008/layout/HorizontalMultiLevelHierarchy"/>
    <dgm:cxn modelId="{F823544F-8ED3-48BE-AFEB-00BFAA4E3A5E}" srcId="{8385005E-3D33-4A1D-B148-F91A9295A230}" destId="{FB1EB25E-C891-4C60-BFB6-F93AD6867FB1}" srcOrd="1" destOrd="0" parTransId="{9393A618-2190-4434-826E-134F5A87820D}" sibTransId="{BA66F7D0-98DB-42DE-A3E7-CF5CA284D747}"/>
    <dgm:cxn modelId="{1B6285A6-B563-4FE4-A3F7-3747E00D2539}" type="presOf" srcId="{F52C4206-F03D-4781-9C79-5803DB452AD9}" destId="{7E4AC233-5AFF-4CB8-8D44-520CA667C083}" srcOrd="1" destOrd="0" presId="urn:microsoft.com/office/officeart/2008/layout/HorizontalMultiLevelHierarchy"/>
    <dgm:cxn modelId="{185A8700-ABBA-477F-BBA7-DC6522027BF6}" type="presOf" srcId="{06AFC94F-1E69-4F90-B1AE-495F2C9E850D}" destId="{7C4AF9EE-C724-4943-859C-FC0ACD96D650}" srcOrd="0" destOrd="0" presId="urn:microsoft.com/office/officeart/2008/layout/HorizontalMultiLevelHierarchy"/>
    <dgm:cxn modelId="{9F6A5403-E4E3-48F5-A144-8D50A427D9A0}" type="presOf" srcId="{CF469B82-B5CC-464B-8FC1-244D0F73E61C}" destId="{A28F2082-AA46-4FF2-8F5A-775EB1555196}" srcOrd="1" destOrd="0" presId="urn:microsoft.com/office/officeart/2008/layout/HorizontalMultiLevelHierarchy"/>
    <dgm:cxn modelId="{76FA4AB8-6D9F-434B-8C6E-867107B9CE96}" type="presOf" srcId="{FB1EB25E-C891-4C60-BFB6-F93AD6867FB1}" destId="{A5F2C764-9DB6-4803-A44E-D0D4ACA1B2AC}" srcOrd="0" destOrd="0" presId="urn:microsoft.com/office/officeart/2008/layout/HorizontalMultiLevelHierarchy"/>
    <dgm:cxn modelId="{5508CC91-BBFC-4DFA-9071-2B4B442F229A}" type="presOf" srcId="{EA91838A-D09F-47E8-BA15-6BE40B4CE240}" destId="{5419E994-EB6D-44A9-B345-BC290BF91971}" srcOrd="0" destOrd="0" presId="urn:microsoft.com/office/officeart/2008/layout/HorizontalMultiLevelHierarchy"/>
    <dgm:cxn modelId="{AFCAEC8B-CBD3-4390-893A-7B0228B9D5D8}" type="presOf" srcId="{CF469B82-B5CC-464B-8FC1-244D0F73E61C}" destId="{51741B11-EB19-4966-A725-C266C3F1FCE1}" srcOrd="0" destOrd="0" presId="urn:microsoft.com/office/officeart/2008/layout/HorizontalMultiLevelHierarchy"/>
    <dgm:cxn modelId="{B5E73199-BCEE-41D3-B70E-A76775F00522}" srcId="{8385005E-3D33-4A1D-B148-F91A9295A230}" destId="{5D686C12-41A3-4DBC-A84D-A7FD0A9B7A4E}" srcOrd="3" destOrd="0" parTransId="{D0C07AC1-AACE-470E-A285-F88357050165}" sibTransId="{C4DE0A5C-D9DA-41C1-B7BE-698E064D1D13}"/>
    <dgm:cxn modelId="{5373423A-A574-4C7C-A43D-E7438060D786}" srcId="{BB202E98-9A19-4F3C-B91F-6946CE6C033C}" destId="{8385005E-3D33-4A1D-B148-F91A9295A230}" srcOrd="0" destOrd="0" parTransId="{853FFFBA-009B-42D4-A9E2-07BA2CF964FC}" sibTransId="{14B413C7-BF0C-4D1B-B07A-4B8D62D329EE}"/>
    <dgm:cxn modelId="{D1466E0D-51B0-4B20-922F-715305118F38}" type="presOf" srcId="{9393A618-2190-4434-826E-134F5A87820D}" destId="{AE672B5E-0A54-4F97-9B1E-B7BCCCA7FCD6}" srcOrd="0" destOrd="0" presId="urn:microsoft.com/office/officeart/2008/layout/HorizontalMultiLevelHierarchy"/>
    <dgm:cxn modelId="{5C4CBC6B-D895-4176-8E32-653480EEEBD7}" type="presOf" srcId="{8385005E-3D33-4A1D-B148-F91A9295A230}" destId="{7A9BF077-0370-4A79-A5DF-E1906A5F50A1}" srcOrd="0" destOrd="0" presId="urn:microsoft.com/office/officeart/2008/layout/HorizontalMultiLevelHierarchy"/>
    <dgm:cxn modelId="{70708BA7-0CA7-4BD0-9E68-366CDC8D4143}" type="presOf" srcId="{BB202E98-9A19-4F3C-B91F-6946CE6C033C}" destId="{4B3695CF-1467-4841-ADE3-1A5C6B0CE1D2}" srcOrd="0" destOrd="0" presId="urn:microsoft.com/office/officeart/2008/layout/HorizontalMultiLevelHierarchy"/>
    <dgm:cxn modelId="{11A0FAC0-0829-4977-A041-7BB1F085226B}" srcId="{8385005E-3D33-4A1D-B148-F91A9295A230}" destId="{6CFFB4D7-FDDB-4A3A-B2F2-51B1835B6A68}" srcOrd="2" destOrd="0" parTransId="{F52C4206-F03D-4781-9C79-5803DB452AD9}" sibTransId="{30F544E4-468D-4429-A0C9-F6DF2326E565}"/>
    <dgm:cxn modelId="{BB68509D-E794-4CDB-92B4-9E1F25F61F0D}" srcId="{8385005E-3D33-4A1D-B148-F91A9295A230}" destId="{06AFC94F-1E69-4F90-B1AE-495F2C9E850D}" srcOrd="0" destOrd="0" parTransId="{A71F5C32-17EA-49AB-BFD8-CC4B1CDE0C6F}" sibTransId="{1D02C9D0-0222-4F24-88BF-C2257207DFC6}"/>
    <dgm:cxn modelId="{BB510FB6-0E41-471C-A60A-ECCE74C46865}" type="presOf" srcId="{F52C4206-F03D-4781-9C79-5803DB452AD9}" destId="{852938DE-A1A3-4DAF-B8A7-D37C220A9113}" srcOrd="0" destOrd="0" presId="urn:microsoft.com/office/officeart/2008/layout/HorizontalMultiLevelHierarchy"/>
    <dgm:cxn modelId="{5E02A4BD-DEC5-4A38-8413-C06E83F45D16}" type="presOf" srcId="{D0C07AC1-AACE-470E-A285-F88357050165}" destId="{872DEC2E-76AF-455E-A6FF-D7F86B22E6E6}" srcOrd="1" destOrd="0" presId="urn:microsoft.com/office/officeart/2008/layout/HorizontalMultiLevelHierarchy"/>
    <dgm:cxn modelId="{10B38F32-BE64-490B-89B5-A29E7BAFB4AB}" type="presOf" srcId="{D0C07AC1-AACE-470E-A285-F88357050165}" destId="{A2D59350-CAA9-44A1-8C45-F382500FE02E}" srcOrd="0" destOrd="0" presId="urn:microsoft.com/office/officeart/2008/layout/HorizontalMultiLevelHierarchy"/>
    <dgm:cxn modelId="{7B0733EB-05F3-49AA-B080-48DDF3361DE0}" type="presOf" srcId="{A71F5C32-17EA-49AB-BFD8-CC4B1CDE0C6F}" destId="{55BAF550-8C2B-4CB7-9F29-756C8CDF795B}" srcOrd="0" destOrd="0" presId="urn:microsoft.com/office/officeart/2008/layout/HorizontalMultiLevelHierarchy"/>
    <dgm:cxn modelId="{6C2F9E35-0ED7-43D3-8E01-B6C6D1D8650E}" type="presParOf" srcId="{4B3695CF-1467-4841-ADE3-1A5C6B0CE1D2}" destId="{C5E548E3-B09C-49CF-B919-BDC0D7DDE53B}" srcOrd="0" destOrd="0" presId="urn:microsoft.com/office/officeart/2008/layout/HorizontalMultiLevelHierarchy"/>
    <dgm:cxn modelId="{E5F97C78-3EBF-4D91-8F88-40DE9D72C8DA}" type="presParOf" srcId="{C5E548E3-B09C-49CF-B919-BDC0D7DDE53B}" destId="{7A9BF077-0370-4A79-A5DF-E1906A5F50A1}" srcOrd="0" destOrd="0" presId="urn:microsoft.com/office/officeart/2008/layout/HorizontalMultiLevelHierarchy"/>
    <dgm:cxn modelId="{8763109C-A214-4DCD-98E3-0B9B38673EB3}" type="presParOf" srcId="{C5E548E3-B09C-49CF-B919-BDC0D7DDE53B}" destId="{343C20F9-C36A-40E6-9BC8-5D50B114BEE4}" srcOrd="1" destOrd="0" presId="urn:microsoft.com/office/officeart/2008/layout/HorizontalMultiLevelHierarchy"/>
    <dgm:cxn modelId="{355EB8D0-F7CE-4684-980F-FE56C0DF4FA6}" type="presParOf" srcId="{343C20F9-C36A-40E6-9BC8-5D50B114BEE4}" destId="{55BAF550-8C2B-4CB7-9F29-756C8CDF795B}" srcOrd="0" destOrd="0" presId="urn:microsoft.com/office/officeart/2008/layout/HorizontalMultiLevelHierarchy"/>
    <dgm:cxn modelId="{63F7F7C3-CF30-44FE-96A9-B2F54278A53F}" type="presParOf" srcId="{55BAF550-8C2B-4CB7-9F29-756C8CDF795B}" destId="{E097E553-EB79-4467-AE04-DC1E44051B8D}" srcOrd="0" destOrd="0" presId="urn:microsoft.com/office/officeart/2008/layout/HorizontalMultiLevelHierarchy"/>
    <dgm:cxn modelId="{2C18D7B4-0EEF-48E1-80EF-B53AECCBFE37}" type="presParOf" srcId="{343C20F9-C36A-40E6-9BC8-5D50B114BEE4}" destId="{B56E6C08-180F-4E28-AEA6-ABC52A1A4872}" srcOrd="1" destOrd="0" presId="urn:microsoft.com/office/officeart/2008/layout/HorizontalMultiLevelHierarchy"/>
    <dgm:cxn modelId="{2AFEB4C3-D13D-45BF-8E07-5F7CF8DAA86B}" type="presParOf" srcId="{B56E6C08-180F-4E28-AEA6-ABC52A1A4872}" destId="{7C4AF9EE-C724-4943-859C-FC0ACD96D650}" srcOrd="0" destOrd="0" presId="urn:microsoft.com/office/officeart/2008/layout/HorizontalMultiLevelHierarchy"/>
    <dgm:cxn modelId="{44864BDE-7703-423A-BC43-E02D81E24820}" type="presParOf" srcId="{B56E6C08-180F-4E28-AEA6-ABC52A1A4872}" destId="{CB113A6E-4BC8-41C2-996F-00B4B41FC113}" srcOrd="1" destOrd="0" presId="urn:microsoft.com/office/officeart/2008/layout/HorizontalMultiLevelHierarchy"/>
    <dgm:cxn modelId="{4E5773F0-BC5A-4121-8C69-0AE1E6D0FEF7}" type="presParOf" srcId="{343C20F9-C36A-40E6-9BC8-5D50B114BEE4}" destId="{AE672B5E-0A54-4F97-9B1E-B7BCCCA7FCD6}" srcOrd="2" destOrd="0" presId="urn:microsoft.com/office/officeart/2008/layout/HorizontalMultiLevelHierarchy"/>
    <dgm:cxn modelId="{DD00668B-0899-4C8A-A555-D279F29725C8}" type="presParOf" srcId="{AE672B5E-0A54-4F97-9B1E-B7BCCCA7FCD6}" destId="{880B48A2-D580-4DF1-97FE-0250F7707C79}" srcOrd="0" destOrd="0" presId="urn:microsoft.com/office/officeart/2008/layout/HorizontalMultiLevelHierarchy"/>
    <dgm:cxn modelId="{CBDCE4C2-A3D9-494C-A820-DC6ED4E44BA3}" type="presParOf" srcId="{343C20F9-C36A-40E6-9BC8-5D50B114BEE4}" destId="{65A78E97-602D-49BC-83C1-3D375156B7EF}" srcOrd="3" destOrd="0" presId="urn:microsoft.com/office/officeart/2008/layout/HorizontalMultiLevelHierarchy"/>
    <dgm:cxn modelId="{160944EF-864C-4320-A66D-329F468EF7D8}" type="presParOf" srcId="{65A78E97-602D-49BC-83C1-3D375156B7EF}" destId="{A5F2C764-9DB6-4803-A44E-D0D4ACA1B2AC}" srcOrd="0" destOrd="0" presId="urn:microsoft.com/office/officeart/2008/layout/HorizontalMultiLevelHierarchy"/>
    <dgm:cxn modelId="{43E593A8-C43A-47A5-928C-7806396B90E4}" type="presParOf" srcId="{65A78E97-602D-49BC-83C1-3D375156B7EF}" destId="{AB4E1BAF-E2A7-4C4B-8F09-B54B545A4C2B}" srcOrd="1" destOrd="0" presId="urn:microsoft.com/office/officeart/2008/layout/HorizontalMultiLevelHierarchy"/>
    <dgm:cxn modelId="{7C0CC47C-BB30-4737-A9EE-80967E7A1C49}" type="presParOf" srcId="{343C20F9-C36A-40E6-9BC8-5D50B114BEE4}" destId="{852938DE-A1A3-4DAF-B8A7-D37C220A9113}" srcOrd="4" destOrd="0" presId="urn:microsoft.com/office/officeart/2008/layout/HorizontalMultiLevelHierarchy"/>
    <dgm:cxn modelId="{72531EFF-A21A-4DF5-8A28-064B969BCE51}" type="presParOf" srcId="{852938DE-A1A3-4DAF-B8A7-D37C220A9113}" destId="{7E4AC233-5AFF-4CB8-8D44-520CA667C083}" srcOrd="0" destOrd="0" presId="urn:microsoft.com/office/officeart/2008/layout/HorizontalMultiLevelHierarchy"/>
    <dgm:cxn modelId="{EA7BEE6D-1E6B-4DBD-9AA4-DBD54BDED6FA}" type="presParOf" srcId="{343C20F9-C36A-40E6-9BC8-5D50B114BEE4}" destId="{2EB6967B-CEA7-4244-B965-EC07EAAB443E}" srcOrd="5" destOrd="0" presId="urn:microsoft.com/office/officeart/2008/layout/HorizontalMultiLevelHierarchy"/>
    <dgm:cxn modelId="{A314A692-77D1-4B7B-BD07-EDB7E020DF17}" type="presParOf" srcId="{2EB6967B-CEA7-4244-B965-EC07EAAB443E}" destId="{D9ACDA03-522E-481A-9AE1-8559BEB4AE02}" srcOrd="0" destOrd="0" presId="urn:microsoft.com/office/officeart/2008/layout/HorizontalMultiLevelHierarchy"/>
    <dgm:cxn modelId="{5FF225A4-1075-4812-A670-ABDCBC24B4DC}" type="presParOf" srcId="{2EB6967B-CEA7-4244-B965-EC07EAAB443E}" destId="{924F101C-73D0-4F35-A1EE-507A59AA58E8}" srcOrd="1" destOrd="0" presId="urn:microsoft.com/office/officeart/2008/layout/HorizontalMultiLevelHierarchy"/>
    <dgm:cxn modelId="{EFAE6C14-1F4D-4753-A9F6-41BEC7BFCFED}" type="presParOf" srcId="{343C20F9-C36A-40E6-9BC8-5D50B114BEE4}" destId="{A2D59350-CAA9-44A1-8C45-F382500FE02E}" srcOrd="6" destOrd="0" presId="urn:microsoft.com/office/officeart/2008/layout/HorizontalMultiLevelHierarchy"/>
    <dgm:cxn modelId="{37D3EDA7-393E-48C1-B1F9-3354877CEC58}" type="presParOf" srcId="{A2D59350-CAA9-44A1-8C45-F382500FE02E}" destId="{872DEC2E-76AF-455E-A6FF-D7F86B22E6E6}" srcOrd="0" destOrd="0" presId="urn:microsoft.com/office/officeart/2008/layout/HorizontalMultiLevelHierarchy"/>
    <dgm:cxn modelId="{FBE81A65-905E-4067-A9A9-1B13695536A3}" type="presParOf" srcId="{343C20F9-C36A-40E6-9BC8-5D50B114BEE4}" destId="{0325D52D-8648-48E6-A635-9A3690FA4A3B}" srcOrd="7" destOrd="0" presId="urn:microsoft.com/office/officeart/2008/layout/HorizontalMultiLevelHierarchy"/>
    <dgm:cxn modelId="{4DB5C8F1-8A6D-4E82-BD9D-A126A37C9D9C}" type="presParOf" srcId="{0325D52D-8648-48E6-A635-9A3690FA4A3B}" destId="{26360154-7EB4-420C-A565-AE12E8B143A4}" srcOrd="0" destOrd="0" presId="urn:microsoft.com/office/officeart/2008/layout/HorizontalMultiLevelHierarchy"/>
    <dgm:cxn modelId="{4B07A0F9-0F29-4769-BE87-653BB2865F00}" type="presParOf" srcId="{0325D52D-8648-48E6-A635-9A3690FA4A3B}" destId="{9BC59DEE-7F05-4997-878B-F6D7426039FF}" srcOrd="1" destOrd="0" presId="urn:microsoft.com/office/officeart/2008/layout/HorizontalMultiLevelHierarchy"/>
    <dgm:cxn modelId="{D5D585B5-54E7-49E0-93AF-B1B4D49CB9F7}" type="presParOf" srcId="{343C20F9-C36A-40E6-9BC8-5D50B114BEE4}" destId="{51741B11-EB19-4966-A725-C266C3F1FCE1}" srcOrd="8" destOrd="0" presId="urn:microsoft.com/office/officeart/2008/layout/HorizontalMultiLevelHierarchy"/>
    <dgm:cxn modelId="{E1662C66-4CD8-43E2-9D2C-4A3166824D70}" type="presParOf" srcId="{51741B11-EB19-4966-A725-C266C3F1FCE1}" destId="{A28F2082-AA46-4FF2-8F5A-775EB1555196}" srcOrd="0" destOrd="0" presId="urn:microsoft.com/office/officeart/2008/layout/HorizontalMultiLevelHierarchy"/>
    <dgm:cxn modelId="{79736FF3-16BD-4664-B590-76EFD36406B3}" type="presParOf" srcId="{343C20F9-C36A-40E6-9BC8-5D50B114BEE4}" destId="{B299B4FF-A9FC-43BA-B4E2-94B37E4E19D7}" srcOrd="9" destOrd="0" presId="urn:microsoft.com/office/officeart/2008/layout/HorizontalMultiLevelHierarchy"/>
    <dgm:cxn modelId="{B55B4BB6-BB82-48A8-A0B2-0D132F759D54}" type="presParOf" srcId="{B299B4FF-A9FC-43BA-B4E2-94B37E4E19D7}" destId="{5419E994-EB6D-44A9-B345-BC290BF91971}" srcOrd="0" destOrd="0" presId="urn:microsoft.com/office/officeart/2008/layout/HorizontalMultiLevelHierarchy"/>
    <dgm:cxn modelId="{7AEC19B4-E4DF-4336-9FAF-2649F7FDBA6E}" type="presParOf" srcId="{B299B4FF-A9FC-43BA-B4E2-94B37E4E19D7}" destId="{1888EEAB-53D3-4E86-BB03-7F0C6276F9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779472-9A0F-47A6-A68A-D5E513084A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A16CA-7E80-4CC7-8421-46C52C3DA3B5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обеспечивают обучение кураторов и наставников и контроль </a:t>
          </a:r>
          <a:br>
            <a:rPr lang="ru-RU" sz="1600" dirty="0" smtClean="0">
              <a:solidFill>
                <a:schemeClr val="bg1"/>
              </a:solidFill>
            </a:rPr>
          </a:br>
          <a:r>
            <a:rPr lang="ru-RU" sz="1600" dirty="0" smtClean="0">
              <a:solidFill>
                <a:schemeClr val="bg1"/>
              </a:solidFill>
            </a:rPr>
            <a:t>их деятельности</a:t>
          </a:r>
          <a:endParaRPr lang="ru-RU" sz="1600" dirty="0">
            <a:solidFill>
              <a:schemeClr val="bg1"/>
            </a:solidFill>
          </a:endParaRPr>
        </a:p>
      </dgm:t>
    </dgm:pt>
    <dgm:pt modelId="{89F60955-EC97-4322-806D-B6FC256DC490}" type="parTrans" cxnId="{AD838610-F06D-40EE-9103-A96D17CA7ACA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0CEAA90B-A52A-406A-AB54-EDC786DEC58A}" type="sibTrans" cxnId="{AD838610-F06D-40EE-9103-A96D17CA7ACA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7E7E2BB8-A254-4DA6-8318-777F792E4FEC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разрабатывают и реализуют программы наставничества</a:t>
          </a:r>
          <a:endParaRPr lang="ru-RU" sz="1600" dirty="0">
            <a:solidFill>
              <a:schemeClr val="bg1"/>
            </a:solidFill>
          </a:endParaRPr>
        </a:p>
      </dgm:t>
    </dgm:pt>
    <dgm:pt modelId="{F6160DEA-20E8-4FE6-B563-6683663F5925}" type="parTrans" cxnId="{45729B90-F5F8-453C-B9F8-A3874E62250A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6C3DAC5A-5E84-477D-A5DD-21D87C8E3AD3}" type="sibTrans" cxnId="{45729B90-F5F8-453C-B9F8-A3874E62250A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368B0560-DCD9-4CEB-B05F-0EB95648F736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предоставляют инфраструктурное и материально-техническое обеспечение</a:t>
          </a:r>
          <a:endParaRPr lang="ru-RU" sz="1600" dirty="0">
            <a:solidFill>
              <a:schemeClr val="bg1"/>
            </a:solidFill>
          </a:endParaRPr>
        </a:p>
      </dgm:t>
    </dgm:pt>
    <dgm:pt modelId="{EC370D39-6A11-4016-A007-B960ABF240D7}" type="parTrans" cxnId="{ED45A38E-5DE6-4051-BF04-AA7E81C64FE3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B8D26D58-9F9E-4C6A-A083-283E4856C066}" type="sibTrans" cxnId="{ED45A38E-5DE6-4051-BF04-AA7E81C64FE3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E56E6755-FBB0-4169-AEFA-60E863D2F7F0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обеспечивают внесение данных в региональную электронную платформу «Наставник»</a:t>
          </a:r>
          <a:endParaRPr lang="ru-RU" sz="1600" dirty="0">
            <a:solidFill>
              <a:schemeClr val="bg1"/>
            </a:solidFill>
          </a:endParaRPr>
        </a:p>
      </dgm:t>
    </dgm:pt>
    <dgm:pt modelId="{E02DEF22-EDEE-4837-93A3-86E559FA5037}" type="parTrans" cxnId="{4D888E2A-9AA0-4587-B96A-644B3F251C9B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7DE49A05-6DA1-4F30-8EE4-944510C203D3}" type="sibTrans" cxnId="{4D888E2A-9AA0-4587-B96A-644B3F251C9B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68C78978-DF97-4ADF-B36B-617F09F3F118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smtClean="0">
              <a:solidFill>
                <a:schemeClr val="bg1"/>
              </a:solidFill>
            </a:rPr>
            <a:t>проводят внутренний мониторинг реализации и эффективности программ наставничества</a:t>
          </a:r>
          <a:endParaRPr lang="ru-RU" sz="1600">
            <a:solidFill>
              <a:schemeClr val="bg1"/>
            </a:solidFill>
          </a:endParaRPr>
        </a:p>
      </dgm:t>
    </dgm:pt>
    <dgm:pt modelId="{ABFFBDC9-18DA-4F49-806D-1C9F85E8E747}" type="parTrans" cxnId="{4B1110EE-D02F-46BE-BB26-A25ED1A3A024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42E1EE73-16BC-4760-B583-5DEA18B52A8C}" type="sibTrans" cxnId="{4B1110EE-D02F-46BE-BB26-A25ED1A3A024}">
      <dgm:prSet/>
      <dgm:spPr/>
      <dgm:t>
        <a:bodyPr/>
        <a:lstStyle/>
        <a:p>
          <a:endParaRPr lang="ru-RU" sz="1400">
            <a:solidFill>
              <a:srgbClr val="FFFFFF"/>
            </a:solidFill>
          </a:endParaRPr>
        </a:p>
      </dgm:t>
    </dgm:pt>
    <dgm:pt modelId="{9AC09605-9908-4AA0-B6F3-AAE3077E5525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назначают куратора(</a:t>
          </a:r>
          <a:r>
            <a:rPr lang="ru-RU" sz="1600" dirty="0" err="1" smtClean="0">
              <a:solidFill>
                <a:schemeClr val="bg1"/>
              </a:solidFill>
            </a:rPr>
            <a:t>ов</a:t>
          </a:r>
          <a:r>
            <a:rPr lang="ru-RU" sz="1600" dirty="0" smtClean="0">
              <a:solidFill>
                <a:schemeClr val="bg1"/>
              </a:solidFill>
            </a:rPr>
            <a:t>), определяют наставляемых и наставников</a:t>
          </a:r>
          <a:endParaRPr lang="ru-RU" sz="1600" dirty="0">
            <a:solidFill>
              <a:schemeClr val="bg1"/>
            </a:solidFill>
          </a:endParaRPr>
        </a:p>
      </dgm:t>
    </dgm:pt>
    <dgm:pt modelId="{571EFDE3-6C43-4D8D-9328-38FDCD659519}" type="parTrans" cxnId="{0BD3AF04-DFC4-4257-A86B-4D953E9EDFB2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3EDBE16A-8ADD-436F-8DC6-E8AA8C57E83C}" type="sibTrans" cxnId="{0BD3AF04-DFC4-4257-A86B-4D953E9EDFB2}">
      <dgm:prSet/>
      <dgm:spPr>
        <a:ln>
          <a:solidFill>
            <a:srgbClr val="FFFFFF"/>
          </a:solidFill>
        </a:ln>
      </dgm:spPr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1F643C8E-8166-4A89-BBF2-FC9A44998242}" type="pres">
      <dgm:prSet presAssocID="{E7779472-9A0F-47A6-A68A-D5E513084A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D33A8D-39E1-4C83-9AD0-B3D89B9FCABD}" type="pres">
      <dgm:prSet presAssocID="{E7779472-9A0F-47A6-A68A-D5E513084A78}" presName="Name1" presStyleCnt="0"/>
      <dgm:spPr/>
    </dgm:pt>
    <dgm:pt modelId="{CFE8567D-CC7F-4CF5-B1EE-A820192613D8}" type="pres">
      <dgm:prSet presAssocID="{E7779472-9A0F-47A6-A68A-D5E513084A78}" presName="cycle" presStyleCnt="0"/>
      <dgm:spPr/>
    </dgm:pt>
    <dgm:pt modelId="{BD9A89AE-5378-4F45-B6C4-FE9D28E3C25D}" type="pres">
      <dgm:prSet presAssocID="{E7779472-9A0F-47A6-A68A-D5E513084A78}" presName="srcNode" presStyleLbl="node1" presStyleIdx="0" presStyleCnt="6"/>
      <dgm:spPr/>
    </dgm:pt>
    <dgm:pt modelId="{E804A031-5D45-4EEB-93AC-ACB2295FB0ED}" type="pres">
      <dgm:prSet presAssocID="{E7779472-9A0F-47A6-A68A-D5E513084A78}" presName="conn" presStyleLbl="parChTrans1D2" presStyleIdx="0" presStyleCnt="1"/>
      <dgm:spPr/>
      <dgm:t>
        <a:bodyPr/>
        <a:lstStyle/>
        <a:p>
          <a:endParaRPr lang="ru-RU"/>
        </a:p>
      </dgm:t>
    </dgm:pt>
    <dgm:pt modelId="{11535221-33DE-4C84-A280-6F7BA5447F99}" type="pres">
      <dgm:prSet presAssocID="{E7779472-9A0F-47A6-A68A-D5E513084A78}" presName="extraNode" presStyleLbl="node1" presStyleIdx="0" presStyleCnt="6"/>
      <dgm:spPr/>
    </dgm:pt>
    <dgm:pt modelId="{5FEB997E-7C7B-4B92-85B3-923888A41333}" type="pres">
      <dgm:prSet presAssocID="{E7779472-9A0F-47A6-A68A-D5E513084A78}" presName="dstNode" presStyleLbl="node1" presStyleIdx="0" presStyleCnt="6"/>
      <dgm:spPr/>
    </dgm:pt>
    <dgm:pt modelId="{C8437285-58A2-403D-B8B7-97A3922FC24E}" type="pres">
      <dgm:prSet presAssocID="{9AC09605-9908-4AA0-B6F3-AAE3077E552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9E0D7-96FF-49B8-AEA7-89DB2431E344}" type="pres">
      <dgm:prSet presAssocID="{9AC09605-9908-4AA0-B6F3-AAE3077E5525}" presName="accent_1" presStyleCnt="0"/>
      <dgm:spPr/>
    </dgm:pt>
    <dgm:pt modelId="{343D8AA2-1323-426D-8B61-CFAAAA1CCB2B}" type="pres">
      <dgm:prSet presAssocID="{9AC09605-9908-4AA0-B6F3-AAE3077E5525}" presName="accentRepeatNode" presStyleLbl="solidFgAcc1" presStyleIdx="0" presStyleCnt="6"/>
      <dgm:spPr>
        <a:ln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3F54F66F-1411-43FC-9845-FE47DE94D1AF}" type="pres">
      <dgm:prSet presAssocID="{2ECA16CA-7E80-4CC7-8421-46C52C3DA3B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D629E-17AF-4229-A779-11808C426037}" type="pres">
      <dgm:prSet presAssocID="{2ECA16CA-7E80-4CC7-8421-46C52C3DA3B5}" presName="accent_2" presStyleCnt="0"/>
      <dgm:spPr/>
    </dgm:pt>
    <dgm:pt modelId="{51ACED6D-B7D3-4A84-A44A-6297FB59DBF5}" type="pres">
      <dgm:prSet presAssocID="{2ECA16CA-7E80-4CC7-8421-46C52C3DA3B5}" presName="accentRepeatNode" presStyleLbl="solidFgAcc1" presStyleIdx="1" presStyleCnt="6"/>
      <dgm:spPr>
        <a:ln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CFD5F894-FDE3-4554-A74D-88C247BD5C48}" type="pres">
      <dgm:prSet presAssocID="{7E7E2BB8-A254-4DA6-8318-777F792E4FE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F5FFC-59F9-4158-BAFF-CE1F5513D85D}" type="pres">
      <dgm:prSet presAssocID="{7E7E2BB8-A254-4DA6-8318-777F792E4FEC}" presName="accent_3" presStyleCnt="0"/>
      <dgm:spPr/>
    </dgm:pt>
    <dgm:pt modelId="{43C6217E-E00A-4BD7-82E2-8182753AFE70}" type="pres">
      <dgm:prSet presAssocID="{7E7E2BB8-A254-4DA6-8318-777F792E4FEC}" presName="accentRepeatNode" presStyleLbl="solidFgAcc1" presStyleIdx="2" presStyleCnt="6"/>
      <dgm:spPr>
        <a:ln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EF4CA02F-F41F-4E71-B394-5265E62FC362}" type="pres">
      <dgm:prSet presAssocID="{368B0560-DCD9-4CEB-B05F-0EB95648F73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674C3-3AE5-4171-A0A0-224F342C5A16}" type="pres">
      <dgm:prSet presAssocID="{368B0560-DCD9-4CEB-B05F-0EB95648F736}" presName="accent_4" presStyleCnt="0"/>
      <dgm:spPr/>
    </dgm:pt>
    <dgm:pt modelId="{2FFC9CCD-C46C-4DEB-82BC-A1A789E2CC4F}" type="pres">
      <dgm:prSet presAssocID="{368B0560-DCD9-4CEB-B05F-0EB95648F736}" presName="accentRepeatNode" presStyleLbl="solidFgAcc1" presStyleIdx="3" presStyleCnt="6"/>
      <dgm:spPr>
        <a:ln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0FB10CE4-FCE6-4177-8B79-E1C00A386C10}" type="pres">
      <dgm:prSet presAssocID="{E56E6755-FBB0-4169-AEFA-60E863D2F7F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A5AFD-7BF5-471F-AC53-4C8A686B8242}" type="pres">
      <dgm:prSet presAssocID="{E56E6755-FBB0-4169-AEFA-60E863D2F7F0}" presName="accent_5" presStyleCnt="0"/>
      <dgm:spPr/>
    </dgm:pt>
    <dgm:pt modelId="{3E5A79C6-0754-47A4-9EF9-A45D21F2C579}" type="pres">
      <dgm:prSet presAssocID="{E56E6755-FBB0-4169-AEFA-60E863D2F7F0}" presName="accentRepeatNode" presStyleLbl="solidFgAcc1" presStyleIdx="4" presStyleCnt="6"/>
      <dgm:spPr>
        <a:ln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3ADF9FBF-0D9B-49AF-B353-6DC9D825E1ED}" type="pres">
      <dgm:prSet presAssocID="{68C78978-DF97-4ADF-B36B-617F09F3F11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734CB-F9E1-4651-B804-9ECBBF324F0F}" type="pres">
      <dgm:prSet presAssocID="{68C78978-DF97-4ADF-B36B-617F09F3F118}" presName="accent_6" presStyleCnt="0"/>
      <dgm:spPr/>
    </dgm:pt>
    <dgm:pt modelId="{8AE7E36D-BCD9-4FF4-9A5D-9B0606D7ADE6}" type="pres">
      <dgm:prSet presAssocID="{68C78978-DF97-4ADF-B36B-617F09F3F118}" presName="accentRepeatNode" presStyleLbl="solidFgAcc1" presStyleIdx="5" presStyleCnt="6"/>
      <dgm:spPr>
        <a:ln>
          <a:solidFill>
            <a:srgbClr val="FFFFFF"/>
          </a:solidFill>
        </a:ln>
      </dgm:spPr>
      <dgm:t>
        <a:bodyPr/>
        <a:lstStyle/>
        <a:p>
          <a:endParaRPr lang="ru-RU"/>
        </a:p>
      </dgm:t>
    </dgm:pt>
  </dgm:ptLst>
  <dgm:cxnLst>
    <dgm:cxn modelId="{ED45A38E-5DE6-4051-BF04-AA7E81C64FE3}" srcId="{E7779472-9A0F-47A6-A68A-D5E513084A78}" destId="{368B0560-DCD9-4CEB-B05F-0EB95648F736}" srcOrd="3" destOrd="0" parTransId="{EC370D39-6A11-4016-A007-B960ABF240D7}" sibTransId="{B8D26D58-9F9E-4C6A-A083-283E4856C066}"/>
    <dgm:cxn modelId="{42D79389-350C-432E-8F8B-28818A1AD161}" type="presOf" srcId="{9AC09605-9908-4AA0-B6F3-AAE3077E5525}" destId="{C8437285-58A2-403D-B8B7-97A3922FC24E}" srcOrd="0" destOrd="0" presId="urn:microsoft.com/office/officeart/2008/layout/VerticalCurvedList"/>
    <dgm:cxn modelId="{AD838610-F06D-40EE-9103-A96D17CA7ACA}" srcId="{E7779472-9A0F-47A6-A68A-D5E513084A78}" destId="{2ECA16CA-7E80-4CC7-8421-46C52C3DA3B5}" srcOrd="1" destOrd="0" parTransId="{89F60955-EC97-4322-806D-B6FC256DC490}" sibTransId="{0CEAA90B-A52A-406A-AB54-EDC786DEC58A}"/>
    <dgm:cxn modelId="{0F02DD85-5D30-4D09-AE11-425C05BB4142}" type="presOf" srcId="{2ECA16CA-7E80-4CC7-8421-46C52C3DA3B5}" destId="{3F54F66F-1411-43FC-9845-FE47DE94D1AF}" srcOrd="0" destOrd="0" presId="urn:microsoft.com/office/officeart/2008/layout/VerticalCurvedList"/>
    <dgm:cxn modelId="{D4B95F7C-B2C3-4EA6-ACBE-00D5E72B9203}" type="presOf" srcId="{68C78978-DF97-4ADF-B36B-617F09F3F118}" destId="{3ADF9FBF-0D9B-49AF-B353-6DC9D825E1ED}" srcOrd="0" destOrd="0" presId="urn:microsoft.com/office/officeart/2008/layout/VerticalCurvedList"/>
    <dgm:cxn modelId="{4B1110EE-D02F-46BE-BB26-A25ED1A3A024}" srcId="{E7779472-9A0F-47A6-A68A-D5E513084A78}" destId="{68C78978-DF97-4ADF-B36B-617F09F3F118}" srcOrd="5" destOrd="0" parTransId="{ABFFBDC9-18DA-4F49-806D-1C9F85E8E747}" sibTransId="{42E1EE73-16BC-4760-B583-5DEA18B52A8C}"/>
    <dgm:cxn modelId="{A09E90B4-069E-4CCB-B29D-967454553923}" type="presOf" srcId="{E56E6755-FBB0-4169-AEFA-60E863D2F7F0}" destId="{0FB10CE4-FCE6-4177-8B79-E1C00A386C10}" srcOrd="0" destOrd="0" presId="urn:microsoft.com/office/officeart/2008/layout/VerticalCurvedList"/>
    <dgm:cxn modelId="{0BD3AF04-DFC4-4257-A86B-4D953E9EDFB2}" srcId="{E7779472-9A0F-47A6-A68A-D5E513084A78}" destId="{9AC09605-9908-4AA0-B6F3-AAE3077E5525}" srcOrd="0" destOrd="0" parTransId="{571EFDE3-6C43-4D8D-9328-38FDCD659519}" sibTransId="{3EDBE16A-8ADD-436F-8DC6-E8AA8C57E83C}"/>
    <dgm:cxn modelId="{261A27B1-F7AC-4F6E-9F50-594E236EEC22}" type="presOf" srcId="{7E7E2BB8-A254-4DA6-8318-777F792E4FEC}" destId="{CFD5F894-FDE3-4554-A74D-88C247BD5C48}" srcOrd="0" destOrd="0" presId="urn:microsoft.com/office/officeart/2008/layout/VerticalCurvedList"/>
    <dgm:cxn modelId="{4D888E2A-9AA0-4587-B96A-644B3F251C9B}" srcId="{E7779472-9A0F-47A6-A68A-D5E513084A78}" destId="{E56E6755-FBB0-4169-AEFA-60E863D2F7F0}" srcOrd="4" destOrd="0" parTransId="{E02DEF22-EDEE-4837-93A3-86E559FA5037}" sibTransId="{7DE49A05-6DA1-4F30-8EE4-944510C203D3}"/>
    <dgm:cxn modelId="{04AE7751-EE95-445A-9CFC-5DBA216CC8E1}" type="presOf" srcId="{368B0560-DCD9-4CEB-B05F-0EB95648F736}" destId="{EF4CA02F-F41F-4E71-B394-5265E62FC362}" srcOrd="0" destOrd="0" presId="urn:microsoft.com/office/officeart/2008/layout/VerticalCurvedList"/>
    <dgm:cxn modelId="{711926B8-EABD-4C96-A78B-EABD7F7C5A76}" type="presOf" srcId="{E7779472-9A0F-47A6-A68A-D5E513084A78}" destId="{1F643C8E-8166-4A89-BBF2-FC9A44998242}" srcOrd="0" destOrd="0" presId="urn:microsoft.com/office/officeart/2008/layout/VerticalCurvedList"/>
    <dgm:cxn modelId="{45729B90-F5F8-453C-B9F8-A3874E62250A}" srcId="{E7779472-9A0F-47A6-A68A-D5E513084A78}" destId="{7E7E2BB8-A254-4DA6-8318-777F792E4FEC}" srcOrd="2" destOrd="0" parTransId="{F6160DEA-20E8-4FE6-B563-6683663F5925}" sibTransId="{6C3DAC5A-5E84-477D-A5DD-21D87C8E3AD3}"/>
    <dgm:cxn modelId="{DAA4F9FC-8114-4CE9-B47B-2E982D8CB799}" type="presOf" srcId="{3EDBE16A-8ADD-436F-8DC6-E8AA8C57E83C}" destId="{E804A031-5D45-4EEB-93AC-ACB2295FB0ED}" srcOrd="0" destOrd="0" presId="urn:microsoft.com/office/officeart/2008/layout/VerticalCurvedList"/>
    <dgm:cxn modelId="{8C9FFD1F-DD08-4275-972B-2BA10704BC98}" type="presParOf" srcId="{1F643C8E-8166-4A89-BBF2-FC9A44998242}" destId="{32D33A8D-39E1-4C83-9AD0-B3D89B9FCABD}" srcOrd="0" destOrd="0" presId="urn:microsoft.com/office/officeart/2008/layout/VerticalCurvedList"/>
    <dgm:cxn modelId="{177EAA92-513D-4E21-BC8A-298A369D6EB5}" type="presParOf" srcId="{32D33A8D-39E1-4C83-9AD0-B3D89B9FCABD}" destId="{CFE8567D-CC7F-4CF5-B1EE-A820192613D8}" srcOrd="0" destOrd="0" presId="urn:microsoft.com/office/officeart/2008/layout/VerticalCurvedList"/>
    <dgm:cxn modelId="{A033D322-3B2B-4115-A460-0212DBFFE50F}" type="presParOf" srcId="{CFE8567D-CC7F-4CF5-B1EE-A820192613D8}" destId="{BD9A89AE-5378-4F45-B6C4-FE9D28E3C25D}" srcOrd="0" destOrd="0" presId="urn:microsoft.com/office/officeart/2008/layout/VerticalCurvedList"/>
    <dgm:cxn modelId="{B4662A51-329C-4D05-A46B-AB342E86A73C}" type="presParOf" srcId="{CFE8567D-CC7F-4CF5-B1EE-A820192613D8}" destId="{E804A031-5D45-4EEB-93AC-ACB2295FB0ED}" srcOrd="1" destOrd="0" presId="urn:microsoft.com/office/officeart/2008/layout/VerticalCurvedList"/>
    <dgm:cxn modelId="{0944C8DF-43E5-4B7E-BD39-DAC83961E459}" type="presParOf" srcId="{CFE8567D-CC7F-4CF5-B1EE-A820192613D8}" destId="{11535221-33DE-4C84-A280-6F7BA5447F99}" srcOrd="2" destOrd="0" presId="urn:microsoft.com/office/officeart/2008/layout/VerticalCurvedList"/>
    <dgm:cxn modelId="{4505B214-40B3-402D-BCE2-E8586A579936}" type="presParOf" srcId="{CFE8567D-CC7F-4CF5-B1EE-A820192613D8}" destId="{5FEB997E-7C7B-4B92-85B3-923888A41333}" srcOrd="3" destOrd="0" presId="urn:microsoft.com/office/officeart/2008/layout/VerticalCurvedList"/>
    <dgm:cxn modelId="{805D3F15-D6E0-4B90-BEA0-6E6A873060E5}" type="presParOf" srcId="{32D33A8D-39E1-4C83-9AD0-B3D89B9FCABD}" destId="{C8437285-58A2-403D-B8B7-97A3922FC24E}" srcOrd="1" destOrd="0" presId="urn:microsoft.com/office/officeart/2008/layout/VerticalCurvedList"/>
    <dgm:cxn modelId="{E959B67D-8061-4245-A635-411ADB00D6F0}" type="presParOf" srcId="{32D33A8D-39E1-4C83-9AD0-B3D89B9FCABD}" destId="{4CF9E0D7-96FF-49B8-AEA7-89DB2431E344}" srcOrd="2" destOrd="0" presId="urn:microsoft.com/office/officeart/2008/layout/VerticalCurvedList"/>
    <dgm:cxn modelId="{C01E8298-058A-450C-A8A6-F625FFA5BE50}" type="presParOf" srcId="{4CF9E0D7-96FF-49B8-AEA7-89DB2431E344}" destId="{343D8AA2-1323-426D-8B61-CFAAAA1CCB2B}" srcOrd="0" destOrd="0" presId="urn:microsoft.com/office/officeart/2008/layout/VerticalCurvedList"/>
    <dgm:cxn modelId="{67BBAB91-4C85-4ED0-A21B-A33E7E649421}" type="presParOf" srcId="{32D33A8D-39E1-4C83-9AD0-B3D89B9FCABD}" destId="{3F54F66F-1411-43FC-9845-FE47DE94D1AF}" srcOrd="3" destOrd="0" presId="urn:microsoft.com/office/officeart/2008/layout/VerticalCurvedList"/>
    <dgm:cxn modelId="{D35D573D-A0B9-491F-81D5-1B207FCE2ED1}" type="presParOf" srcId="{32D33A8D-39E1-4C83-9AD0-B3D89B9FCABD}" destId="{A90D629E-17AF-4229-A779-11808C426037}" srcOrd="4" destOrd="0" presId="urn:microsoft.com/office/officeart/2008/layout/VerticalCurvedList"/>
    <dgm:cxn modelId="{8801E4FD-DA54-4C99-A5AF-9FD34F14312E}" type="presParOf" srcId="{A90D629E-17AF-4229-A779-11808C426037}" destId="{51ACED6D-B7D3-4A84-A44A-6297FB59DBF5}" srcOrd="0" destOrd="0" presId="urn:microsoft.com/office/officeart/2008/layout/VerticalCurvedList"/>
    <dgm:cxn modelId="{6E95E596-4AE2-423E-A301-97C50A5BFF13}" type="presParOf" srcId="{32D33A8D-39E1-4C83-9AD0-B3D89B9FCABD}" destId="{CFD5F894-FDE3-4554-A74D-88C247BD5C48}" srcOrd="5" destOrd="0" presId="urn:microsoft.com/office/officeart/2008/layout/VerticalCurvedList"/>
    <dgm:cxn modelId="{07F6068E-2E37-47BC-A4B0-3B23629A0B5D}" type="presParOf" srcId="{32D33A8D-39E1-4C83-9AD0-B3D89B9FCABD}" destId="{07EF5FFC-59F9-4158-BAFF-CE1F5513D85D}" srcOrd="6" destOrd="0" presId="urn:microsoft.com/office/officeart/2008/layout/VerticalCurvedList"/>
    <dgm:cxn modelId="{A205E65F-3ACB-4E78-A13A-2CA768057E3F}" type="presParOf" srcId="{07EF5FFC-59F9-4158-BAFF-CE1F5513D85D}" destId="{43C6217E-E00A-4BD7-82E2-8182753AFE70}" srcOrd="0" destOrd="0" presId="urn:microsoft.com/office/officeart/2008/layout/VerticalCurvedList"/>
    <dgm:cxn modelId="{45ABA826-3FE8-430A-8AD0-3E315D4F94CA}" type="presParOf" srcId="{32D33A8D-39E1-4C83-9AD0-B3D89B9FCABD}" destId="{EF4CA02F-F41F-4E71-B394-5265E62FC362}" srcOrd="7" destOrd="0" presId="urn:microsoft.com/office/officeart/2008/layout/VerticalCurvedList"/>
    <dgm:cxn modelId="{53297F7E-6E38-4B28-8060-497592E16367}" type="presParOf" srcId="{32D33A8D-39E1-4C83-9AD0-B3D89B9FCABD}" destId="{D43674C3-3AE5-4171-A0A0-224F342C5A16}" srcOrd="8" destOrd="0" presId="urn:microsoft.com/office/officeart/2008/layout/VerticalCurvedList"/>
    <dgm:cxn modelId="{C69ADD4F-3704-43D6-AFD5-1205082BAD73}" type="presParOf" srcId="{D43674C3-3AE5-4171-A0A0-224F342C5A16}" destId="{2FFC9CCD-C46C-4DEB-82BC-A1A789E2CC4F}" srcOrd="0" destOrd="0" presId="urn:microsoft.com/office/officeart/2008/layout/VerticalCurvedList"/>
    <dgm:cxn modelId="{99EEAA04-040C-4CD3-BEF1-F152E65F1A9B}" type="presParOf" srcId="{32D33A8D-39E1-4C83-9AD0-B3D89B9FCABD}" destId="{0FB10CE4-FCE6-4177-8B79-E1C00A386C10}" srcOrd="9" destOrd="0" presId="urn:microsoft.com/office/officeart/2008/layout/VerticalCurvedList"/>
    <dgm:cxn modelId="{3897A4E8-11AE-4BE8-8847-68C495FD8684}" type="presParOf" srcId="{32D33A8D-39E1-4C83-9AD0-B3D89B9FCABD}" destId="{333A5AFD-7BF5-471F-AC53-4C8A686B8242}" srcOrd="10" destOrd="0" presId="urn:microsoft.com/office/officeart/2008/layout/VerticalCurvedList"/>
    <dgm:cxn modelId="{FB53A4A3-C974-48A3-A0C0-5EFB8C4628C1}" type="presParOf" srcId="{333A5AFD-7BF5-471F-AC53-4C8A686B8242}" destId="{3E5A79C6-0754-47A4-9EF9-A45D21F2C579}" srcOrd="0" destOrd="0" presId="urn:microsoft.com/office/officeart/2008/layout/VerticalCurvedList"/>
    <dgm:cxn modelId="{2B0011C5-B47A-4F52-90F8-E03DF138A1EA}" type="presParOf" srcId="{32D33A8D-39E1-4C83-9AD0-B3D89B9FCABD}" destId="{3ADF9FBF-0D9B-49AF-B353-6DC9D825E1ED}" srcOrd="11" destOrd="0" presId="urn:microsoft.com/office/officeart/2008/layout/VerticalCurvedList"/>
    <dgm:cxn modelId="{90C1487F-9E17-4252-8C24-7F5BF2A26407}" type="presParOf" srcId="{32D33A8D-39E1-4C83-9AD0-B3D89B9FCABD}" destId="{828734CB-F9E1-4651-B804-9ECBBF324F0F}" srcOrd="12" destOrd="0" presId="urn:microsoft.com/office/officeart/2008/layout/VerticalCurvedList"/>
    <dgm:cxn modelId="{6A0D3BCA-8FE4-49D4-AA16-7F79008E5E40}" type="presParOf" srcId="{828734CB-F9E1-4651-B804-9ECBBF324F0F}" destId="{8AE7E36D-BCD9-4FF4-9A5D-9B0606D7ADE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EB5A69-5857-4C93-8FCC-7FD32085ABDB}" type="doc">
      <dgm:prSet loTypeId="urn:microsoft.com/office/officeart/2005/8/layout/bProcess3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2061B55-A52D-44BC-8CCC-D240D114671B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/>
            <a:t>наблюдать деятельность наставляемого</a:t>
          </a:r>
          <a:endParaRPr lang="ru-RU" sz="1400" dirty="0"/>
        </a:p>
      </dgm:t>
    </dgm:pt>
    <dgm:pt modelId="{50EB8928-D3B3-417B-95DB-0B3BF12EBF9A}" type="parTrans" cxnId="{2C66EB64-1392-46CB-88D8-2D54F5EA1812}">
      <dgm:prSet/>
      <dgm:spPr/>
      <dgm:t>
        <a:bodyPr/>
        <a:lstStyle/>
        <a:p>
          <a:endParaRPr lang="ru-RU"/>
        </a:p>
      </dgm:t>
    </dgm:pt>
    <dgm:pt modelId="{390BE27B-639C-45FB-A413-6C68ADD93B93}" type="sibTrans" cxnId="{2C66EB64-1392-46CB-88D8-2D54F5EA1812}">
      <dgm:prSet/>
      <dgm:spPr>
        <a:ln w="28575"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4B349887-C95B-4F34-9A57-051844C7427F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/>
            <a:t>разрабатывать совместно 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ru-RU" sz="1400" dirty="0" smtClean="0"/>
            <a:t>с наставляемым индивидуальную программу его профессионального развития</a:t>
          </a:r>
          <a:endParaRPr lang="ru-RU" sz="1400" dirty="0"/>
        </a:p>
      </dgm:t>
    </dgm:pt>
    <dgm:pt modelId="{E9FC7989-4211-4815-AFC8-5052896E79FD}" type="parTrans" cxnId="{0EBDA234-341D-4890-B85C-54F8315BD466}">
      <dgm:prSet/>
      <dgm:spPr/>
      <dgm:t>
        <a:bodyPr/>
        <a:lstStyle/>
        <a:p>
          <a:endParaRPr lang="ru-RU"/>
        </a:p>
      </dgm:t>
    </dgm:pt>
    <dgm:pt modelId="{3B3ADC27-6591-4390-90B6-3F874D25F90B}" type="sibTrans" cxnId="{0EBDA234-341D-4890-B85C-54F8315BD466}">
      <dgm:prSet/>
      <dgm:spPr>
        <a:ln w="28575"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3B86E9CC-E1FE-40CB-BCB5-3BCE4A20F7C6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/>
            <a:t>сопровождать наставляемого </a:t>
          </a:r>
          <a:br>
            <a:rPr lang="ru-RU" sz="1400" dirty="0" smtClean="0"/>
          </a:br>
          <a:r>
            <a:rPr lang="ru-RU" sz="1400" dirty="0" smtClean="0"/>
            <a:t>в программе</a:t>
          </a:r>
          <a:endParaRPr lang="ru-RU" sz="1400" dirty="0"/>
        </a:p>
      </dgm:t>
    </dgm:pt>
    <dgm:pt modelId="{5CACF421-FE4C-444A-8D35-9F2A5A90AB69}" type="parTrans" cxnId="{7140B668-55DD-4FD8-9D37-A021D82571C7}">
      <dgm:prSet/>
      <dgm:spPr/>
      <dgm:t>
        <a:bodyPr/>
        <a:lstStyle/>
        <a:p>
          <a:endParaRPr lang="ru-RU"/>
        </a:p>
      </dgm:t>
    </dgm:pt>
    <dgm:pt modelId="{B76C1CA6-D952-4921-9FBC-F26FE399F071}" type="sibTrans" cxnId="{7140B668-55DD-4FD8-9D37-A021D82571C7}">
      <dgm:prSet/>
      <dgm:spPr>
        <a:ln w="28575"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EDB7AE89-B383-4EE8-83CA-887E16342F9A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/>
            <a:t>оказывать помощь 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ru-RU" sz="1400" dirty="0" smtClean="0"/>
            <a:t>в установлении продуктивных отношений</a:t>
          </a:r>
          <a:endParaRPr lang="ru-RU" sz="1400" dirty="0"/>
        </a:p>
      </dgm:t>
    </dgm:pt>
    <dgm:pt modelId="{0D21DE65-F7B5-4413-BC6F-4AC235168025}" type="parTrans" cxnId="{D397D4B5-F02C-4A29-958B-1E05CD9D36AF}">
      <dgm:prSet/>
      <dgm:spPr/>
      <dgm:t>
        <a:bodyPr/>
        <a:lstStyle/>
        <a:p>
          <a:endParaRPr lang="ru-RU"/>
        </a:p>
      </dgm:t>
    </dgm:pt>
    <dgm:pt modelId="{6EF50413-8AA2-4FBE-A1B5-0E711A0F3C2A}" type="sibTrans" cxnId="{D397D4B5-F02C-4A29-958B-1E05CD9D36AF}">
      <dgm:prSet/>
      <dgm:spPr>
        <a:ln w="28575">
          <a:solidFill>
            <a:srgbClr val="FFFFFF"/>
          </a:solidFill>
        </a:ln>
      </dgm:spPr>
      <dgm:t>
        <a:bodyPr/>
        <a:lstStyle/>
        <a:p>
          <a:endParaRPr lang="ru-RU"/>
        </a:p>
      </dgm:t>
    </dgm:pt>
    <dgm:pt modelId="{7959CB29-6025-4927-8555-C582E24AAA19}">
      <dgm:prSet phldrT="[Текст]" custT="1"/>
      <dgm:spPr>
        <a:solidFill>
          <a:srgbClr val="FFFFFF">
            <a:alpha val="70000"/>
          </a:srgbClr>
        </a:solidFill>
        <a:ln>
          <a:noFill/>
        </a:ln>
      </dgm:spPr>
      <dgm:t>
        <a:bodyPr/>
        <a:lstStyle/>
        <a:p>
          <a:r>
            <a:rPr lang="ru-RU" sz="1400" dirty="0" smtClean="0"/>
            <a:t>обобщать опыт и делиться им с наставляемым</a:t>
          </a:r>
          <a:endParaRPr lang="ru-RU" sz="1400" dirty="0"/>
        </a:p>
      </dgm:t>
    </dgm:pt>
    <dgm:pt modelId="{E1C1633A-09AE-43EB-A45E-A19DDCD75296}" type="parTrans" cxnId="{5C70C7A9-CC8F-4E24-83BC-C39737C974D3}">
      <dgm:prSet/>
      <dgm:spPr/>
      <dgm:t>
        <a:bodyPr/>
        <a:lstStyle/>
        <a:p>
          <a:endParaRPr lang="ru-RU"/>
        </a:p>
      </dgm:t>
    </dgm:pt>
    <dgm:pt modelId="{FE34357B-E716-44E5-A0EE-214A3FF95B7D}" type="sibTrans" cxnId="{5C70C7A9-CC8F-4E24-83BC-C39737C974D3}">
      <dgm:prSet/>
      <dgm:spPr/>
      <dgm:t>
        <a:bodyPr/>
        <a:lstStyle/>
        <a:p>
          <a:endParaRPr lang="ru-RU"/>
        </a:p>
      </dgm:t>
    </dgm:pt>
    <dgm:pt modelId="{AB56C87B-F6C0-4FFF-B17E-1DA5B7E73894}" type="pres">
      <dgm:prSet presAssocID="{D2EB5A69-5857-4C93-8FCC-7FD32085AB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69155C-3E8B-4C91-A770-E625E389D9FF}" type="pres">
      <dgm:prSet presAssocID="{F2061B55-A52D-44BC-8CCC-D240D114671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020DE-E295-4ECE-B351-C8EFF7983CF3}" type="pres">
      <dgm:prSet presAssocID="{390BE27B-639C-45FB-A413-6C68ADD93B93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7CB7FB9-FFB9-4D1C-AFCA-228B56CA21B8}" type="pres">
      <dgm:prSet presAssocID="{390BE27B-639C-45FB-A413-6C68ADD93B93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A5D368E0-71E9-4099-AC90-DA8A37A91C33}" type="pres">
      <dgm:prSet presAssocID="{4B349887-C95B-4F34-9A57-051844C7427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D2FDF-7795-4A5A-98C6-2FAC1D7E3CF3}" type="pres">
      <dgm:prSet presAssocID="{3B3ADC27-6591-4390-90B6-3F874D25F90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14E74C4E-525E-46F9-8933-283C45D8B09A}" type="pres">
      <dgm:prSet presAssocID="{3B3ADC27-6591-4390-90B6-3F874D25F90B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F5B105ED-4244-4BAF-901B-0D6BA98CBCD2}" type="pres">
      <dgm:prSet presAssocID="{3B86E9CC-E1FE-40CB-BCB5-3BCE4A20F7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43096-E193-423C-A30E-39C6BB064CE7}" type="pres">
      <dgm:prSet presAssocID="{B76C1CA6-D952-4921-9FBC-F26FE399F071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E899731-9A23-4CAF-852B-69A4E48A1447}" type="pres">
      <dgm:prSet presAssocID="{B76C1CA6-D952-4921-9FBC-F26FE399F071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C28F89F8-1936-4F86-A56A-A4730D58B758}" type="pres">
      <dgm:prSet presAssocID="{EDB7AE89-B383-4EE8-83CA-887E16342F9A}" presName="node" presStyleLbl="node1" presStyleIdx="3" presStyleCnt="5" custLinFactNeighborX="40439" custLinFactNeighborY="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02DE9-E250-4378-96CC-01B893211E05}" type="pres">
      <dgm:prSet presAssocID="{6EF50413-8AA2-4FBE-A1B5-0E711A0F3C2A}" presName="sibTrans" presStyleLbl="sibTrans1D1" presStyleIdx="3" presStyleCnt="4"/>
      <dgm:spPr/>
      <dgm:t>
        <a:bodyPr/>
        <a:lstStyle/>
        <a:p>
          <a:endParaRPr lang="ru-RU"/>
        </a:p>
      </dgm:t>
    </dgm:pt>
    <dgm:pt modelId="{9A90A823-A76E-42C5-800B-0B1E724EDDCF}" type="pres">
      <dgm:prSet presAssocID="{6EF50413-8AA2-4FBE-A1B5-0E711A0F3C2A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1CC65D56-DBF0-4905-8086-6D75D85A2DCF}" type="pres">
      <dgm:prSet presAssocID="{7959CB29-6025-4927-8555-C582E24AAA19}" presName="node" presStyleLbl="node1" presStyleIdx="4" presStyleCnt="5" custLinFactNeighborX="83989" custLinFactNeighborY="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6EF885-AB7F-40BC-9CA4-F5EA42C2C2F2}" type="presOf" srcId="{3B3ADC27-6591-4390-90B6-3F874D25F90B}" destId="{A78D2FDF-7795-4A5A-98C6-2FAC1D7E3CF3}" srcOrd="0" destOrd="0" presId="urn:microsoft.com/office/officeart/2005/8/layout/bProcess3"/>
    <dgm:cxn modelId="{D397D4B5-F02C-4A29-958B-1E05CD9D36AF}" srcId="{D2EB5A69-5857-4C93-8FCC-7FD32085ABDB}" destId="{EDB7AE89-B383-4EE8-83CA-887E16342F9A}" srcOrd="3" destOrd="0" parTransId="{0D21DE65-F7B5-4413-BC6F-4AC235168025}" sibTransId="{6EF50413-8AA2-4FBE-A1B5-0E711A0F3C2A}"/>
    <dgm:cxn modelId="{E5B237CE-3A59-4DE7-BDB9-66AB29923138}" type="presOf" srcId="{7959CB29-6025-4927-8555-C582E24AAA19}" destId="{1CC65D56-DBF0-4905-8086-6D75D85A2DCF}" srcOrd="0" destOrd="0" presId="urn:microsoft.com/office/officeart/2005/8/layout/bProcess3"/>
    <dgm:cxn modelId="{B8C65250-C095-4BDA-AF0B-B83F85A0A3A3}" type="presOf" srcId="{6EF50413-8AA2-4FBE-A1B5-0E711A0F3C2A}" destId="{9A90A823-A76E-42C5-800B-0B1E724EDDCF}" srcOrd="1" destOrd="0" presId="urn:microsoft.com/office/officeart/2005/8/layout/bProcess3"/>
    <dgm:cxn modelId="{0C5D42FE-03FF-4AB1-B585-9F6AA3896E77}" type="presOf" srcId="{B76C1CA6-D952-4921-9FBC-F26FE399F071}" destId="{8E143096-E193-423C-A30E-39C6BB064CE7}" srcOrd="0" destOrd="0" presId="urn:microsoft.com/office/officeart/2005/8/layout/bProcess3"/>
    <dgm:cxn modelId="{4EE2200B-3621-4CDC-9E7F-366CDC503F12}" type="presOf" srcId="{3B3ADC27-6591-4390-90B6-3F874D25F90B}" destId="{14E74C4E-525E-46F9-8933-283C45D8B09A}" srcOrd="1" destOrd="0" presId="urn:microsoft.com/office/officeart/2005/8/layout/bProcess3"/>
    <dgm:cxn modelId="{C3828BAE-7835-4A70-97BF-F3052A429591}" type="presOf" srcId="{390BE27B-639C-45FB-A413-6C68ADD93B93}" destId="{67CB7FB9-FFB9-4D1C-AFCA-228B56CA21B8}" srcOrd="1" destOrd="0" presId="urn:microsoft.com/office/officeart/2005/8/layout/bProcess3"/>
    <dgm:cxn modelId="{5199EC61-A7D7-45C9-9E11-52A03910F187}" type="presOf" srcId="{D2EB5A69-5857-4C93-8FCC-7FD32085ABDB}" destId="{AB56C87B-F6C0-4FFF-B17E-1DA5B7E73894}" srcOrd="0" destOrd="0" presId="urn:microsoft.com/office/officeart/2005/8/layout/bProcess3"/>
    <dgm:cxn modelId="{FC1F5944-AEC0-4E9F-9967-498DE9AB509C}" type="presOf" srcId="{4B349887-C95B-4F34-9A57-051844C7427F}" destId="{A5D368E0-71E9-4099-AC90-DA8A37A91C33}" srcOrd="0" destOrd="0" presId="urn:microsoft.com/office/officeart/2005/8/layout/bProcess3"/>
    <dgm:cxn modelId="{9105CE9A-93CE-4370-AB13-D7BE905026F7}" type="presOf" srcId="{B76C1CA6-D952-4921-9FBC-F26FE399F071}" destId="{BE899731-9A23-4CAF-852B-69A4E48A1447}" srcOrd="1" destOrd="0" presId="urn:microsoft.com/office/officeart/2005/8/layout/bProcess3"/>
    <dgm:cxn modelId="{7F3A2293-07B4-4103-B514-0E63A982E574}" type="presOf" srcId="{3B86E9CC-E1FE-40CB-BCB5-3BCE4A20F7C6}" destId="{F5B105ED-4244-4BAF-901B-0D6BA98CBCD2}" srcOrd="0" destOrd="0" presId="urn:microsoft.com/office/officeart/2005/8/layout/bProcess3"/>
    <dgm:cxn modelId="{A6253D7C-6CA6-4DF3-BCAF-599145D691BB}" type="presOf" srcId="{F2061B55-A52D-44BC-8CCC-D240D114671B}" destId="{ED69155C-3E8B-4C91-A770-E625E389D9FF}" srcOrd="0" destOrd="0" presId="urn:microsoft.com/office/officeart/2005/8/layout/bProcess3"/>
    <dgm:cxn modelId="{0EBDA234-341D-4890-B85C-54F8315BD466}" srcId="{D2EB5A69-5857-4C93-8FCC-7FD32085ABDB}" destId="{4B349887-C95B-4F34-9A57-051844C7427F}" srcOrd="1" destOrd="0" parTransId="{E9FC7989-4211-4815-AFC8-5052896E79FD}" sibTransId="{3B3ADC27-6591-4390-90B6-3F874D25F90B}"/>
    <dgm:cxn modelId="{2C66EB64-1392-46CB-88D8-2D54F5EA1812}" srcId="{D2EB5A69-5857-4C93-8FCC-7FD32085ABDB}" destId="{F2061B55-A52D-44BC-8CCC-D240D114671B}" srcOrd="0" destOrd="0" parTransId="{50EB8928-D3B3-417B-95DB-0B3BF12EBF9A}" sibTransId="{390BE27B-639C-45FB-A413-6C68ADD93B93}"/>
    <dgm:cxn modelId="{6FC64FF4-925D-491B-B005-7023EA40750C}" type="presOf" srcId="{6EF50413-8AA2-4FBE-A1B5-0E711A0F3C2A}" destId="{9B002DE9-E250-4378-96CC-01B893211E05}" srcOrd="0" destOrd="0" presId="urn:microsoft.com/office/officeart/2005/8/layout/bProcess3"/>
    <dgm:cxn modelId="{43E8F605-AE97-4930-B9CA-28BD0A2BDC82}" type="presOf" srcId="{EDB7AE89-B383-4EE8-83CA-887E16342F9A}" destId="{C28F89F8-1936-4F86-A56A-A4730D58B758}" srcOrd="0" destOrd="0" presId="urn:microsoft.com/office/officeart/2005/8/layout/bProcess3"/>
    <dgm:cxn modelId="{7140B668-55DD-4FD8-9D37-A021D82571C7}" srcId="{D2EB5A69-5857-4C93-8FCC-7FD32085ABDB}" destId="{3B86E9CC-E1FE-40CB-BCB5-3BCE4A20F7C6}" srcOrd="2" destOrd="0" parTransId="{5CACF421-FE4C-444A-8D35-9F2A5A90AB69}" sibTransId="{B76C1CA6-D952-4921-9FBC-F26FE399F071}"/>
    <dgm:cxn modelId="{CBAD4F36-E072-4183-8006-E2C24AD274E7}" type="presOf" srcId="{390BE27B-639C-45FB-A413-6C68ADD93B93}" destId="{E15020DE-E295-4ECE-B351-C8EFF7983CF3}" srcOrd="0" destOrd="0" presId="urn:microsoft.com/office/officeart/2005/8/layout/bProcess3"/>
    <dgm:cxn modelId="{5C70C7A9-CC8F-4E24-83BC-C39737C974D3}" srcId="{D2EB5A69-5857-4C93-8FCC-7FD32085ABDB}" destId="{7959CB29-6025-4927-8555-C582E24AAA19}" srcOrd="4" destOrd="0" parTransId="{E1C1633A-09AE-43EB-A45E-A19DDCD75296}" sibTransId="{FE34357B-E716-44E5-A0EE-214A3FF95B7D}"/>
    <dgm:cxn modelId="{A8809B56-0E46-440B-AE01-80AA14A57B10}" type="presParOf" srcId="{AB56C87B-F6C0-4FFF-B17E-1DA5B7E73894}" destId="{ED69155C-3E8B-4C91-A770-E625E389D9FF}" srcOrd="0" destOrd="0" presId="urn:microsoft.com/office/officeart/2005/8/layout/bProcess3"/>
    <dgm:cxn modelId="{3B00E3C5-912B-4650-82CB-C3ADB07198B6}" type="presParOf" srcId="{AB56C87B-F6C0-4FFF-B17E-1DA5B7E73894}" destId="{E15020DE-E295-4ECE-B351-C8EFF7983CF3}" srcOrd="1" destOrd="0" presId="urn:microsoft.com/office/officeart/2005/8/layout/bProcess3"/>
    <dgm:cxn modelId="{2394FED7-A522-42CC-BE73-A3D7B884BC9A}" type="presParOf" srcId="{E15020DE-E295-4ECE-B351-C8EFF7983CF3}" destId="{67CB7FB9-FFB9-4D1C-AFCA-228B56CA21B8}" srcOrd="0" destOrd="0" presId="urn:microsoft.com/office/officeart/2005/8/layout/bProcess3"/>
    <dgm:cxn modelId="{7C9077CF-5E43-4B50-ACEF-336A61DF9DE4}" type="presParOf" srcId="{AB56C87B-F6C0-4FFF-B17E-1DA5B7E73894}" destId="{A5D368E0-71E9-4099-AC90-DA8A37A91C33}" srcOrd="2" destOrd="0" presId="urn:microsoft.com/office/officeart/2005/8/layout/bProcess3"/>
    <dgm:cxn modelId="{C3DD8542-60DA-422E-AA5E-C323A9B7E7C6}" type="presParOf" srcId="{AB56C87B-F6C0-4FFF-B17E-1DA5B7E73894}" destId="{A78D2FDF-7795-4A5A-98C6-2FAC1D7E3CF3}" srcOrd="3" destOrd="0" presId="urn:microsoft.com/office/officeart/2005/8/layout/bProcess3"/>
    <dgm:cxn modelId="{73ADD72A-D22F-45CE-A041-68AF059A0E0E}" type="presParOf" srcId="{A78D2FDF-7795-4A5A-98C6-2FAC1D7E3CF3}" destId="{14E74C4E-525E-46F9-8933-283C45D8B09A}" srcOrd="0" destOrd="0" presId="urn:microsoft.com/office/officeart/2005/8/layout/bProcess3"/>
    <dgm:cxn modelId="{277DDB37-C0C9-4E05-9D70-058E66FAE199}" type="presParOf" srcId="{AB56C87B-F6C0-4FFF-B17E-1DA5B7E73894}" destId="{F5B105ED-4244-4BAF-901B-0D6BA98CBCD2}" srcOrd="4" destOrd="0" presId="urn:microsoft.com/office/officeart/2005/8/layout/bProcess3"/>
    <dgm:cxn modelId="{81615FAB-690A-42EC-91AF-3D68F6A645DE}" type="presParOf" srcId="{AB56C87B-F6C0-4FFF-B17E-1DA5B7E73894}" destId="{8E143096-E193-423C-A30E-39C6BB064CE7}" srcOrd="5" destOrd="0" presId="urn:microsoft.com/office/officeart/2005/8/layout/bProcess3"/>
    <dgm:cxn modelId="{D292360D-5F7C-4D38-B9F0-C968E6F3536B}" type="presParOf" srcId="{8E143096-E193-423C-A30E-39C6BB064CE7}" destId="{BE899731-9A23-4CAF-852B-69A4E48A1447}" srcOrd="0" destOrd="0" presId="urn:microsoft.com/office/officeart/2005/8/layout/bProcess3"/>
    <dgm:cxn modelId="{1133FA1C-A5D8-495F-AC6B-3B3BC836FE19}" type="presParOf" srcId="{AB56C87B-F6C0-4FFF-B17E-1DA5B7E73894}" destId="{C28F89F8-1936-4F86-A56A-A4730D58B758}" srcOrd="6" destOrd="0" presId="urn:microsoft.com/office/officeart/2005/8/layout/bProcess3"/>
    <dgm:cxn modelId="{3A911585-1D4A-4F3E-A77C-0367695FD731}" type="presParOf" srcId="{AB56C87B-F6C0-4FFF-B17E-1DA5B7E73894}" destId="{9B002DE9-E250-4378-96CC-01B893211E05}" srcOrd="7" destOrd="0" presId="urn:microsoft.com/office/officeart/2005/8/layout/bProcess3"/>
    <dgm:cxn modelId="{94076DA6-0430-456C-9D61-5BF98B8A247A}" type="presParOf" srcId="{9B002DE9-E250-4378-96CC-01B893211E05}" destId="{9A90A823-A76E-42C5-800B-0B1E724EDDCF}" srcOrd="0" destOrd="0" presId="urn:microsoft.com/office/officeart/2005/8/layout/bProcess3"/>
    <dgm:cxn modelId="{88C626BD-AB8C-47F6-840D-FDA3DB750BCE}" type="presParOf" srcId="{AB56C87B-F6C0-4FFF-B17E-1DA5B7E73894}" destId="{1CC65D56-DBF0-4905-8086-6D75D85A2DCF}" srcOrd="8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779472-9A0F-47A6-A68A-D5E513084A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BE466-8396-4F97-A01E-4F0582CE52BA}">
      <dgm:prSet phldrT="[Текст]"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</a:rPr>
            <a:t>Ученик-ученик</a:t>
          </a:r>
          <a:endParaRPr lang="ru-RU" sz="1800" b="1" dirty="0">
            <a:solidFill>
              <a:schemeClr val="bg1"/>
            </a:solidFill>
          </a:endParaRPr>
        </a:p>
      </dgm:t>
    </dgm:pt>
    <dgm:pt modelId="{44A69053-CB3F-4FE9-B621-F4ADE330B83F}" type="parTrans" cxnId="{E5DAEC80-5111-406E-8BA9-5C664020A025}">
      <dgm:prSet/>
      <dgm:spPr/>
      <dgm:t>
        <a:bodyPr/>
        <a:lstStyle/>
        <a:p>
          <a:endParaRPr lang="ru-RU" sz="1800"/>
        </a:p>
      </dgm:t>
    </dgm:pt>
    <dgm:pt modelId="{A223E932-207F-4C60-A8D9-7A9E4E5ADB37}" type="sibTrans" cxnId="{E5DAEC80-5111-406E-8BA9-5C664020A025}">
      <dgm:prSet/>
      <dgm:spPr/>
      <dgm:t>
        <a:bodyPr/>
        <a:lstStyle/>
        <a:p>
          <a:endParaRPr lang="ru-RU" sz="1800"/>
        </a:p>
      </dgm:t>
    </dgm:pt>
    <dgm:pt modelId="{4A700CCD-D123-47B2-B320-D623248BD120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</a:rPr>
            <a:t>Студент-ученик</a:t>
          </a:r>
        </a:p>
      </dgm:t>
    </dgm:pt>
    <dgm:pt modelId="{A04CF912-17B1-4110-BFA1-ED99534FD64A}" type="parTrans" cxnId="{A56F8B2A-1D9A-4A55-AE34-25683BDF9E12}">
      <dgm:prSet/>
      <dgm:spPr/>
      <dgm:t>
        <a:bodyPr/>
        <a:lstStyle/>
        <a:p>
          <a:endParaRPr lang="ru-RU" sz="1800"/>
        </a:p>
      </dgm:t>
    </dgm:pt>
    <dgm:pt modelId="{4D9261DB-7949-4087-84CB-9AF10EEDF6E8}" type="sibTrans" cxnId="{A56F8B2A-1D9A-4A55-AE34-25683BDF9E12}">
      <dgm:prSet/>
      <dgm:spPr/>
      <dgm:t>
        <a:bodyPr/>
        <a:lstStyle/>
        <a:p>
          <a:endParaRPr lang="ru-RU" sz="1800"/>
        </a:p>
      </dgm:t>
    </dgm:pt>
    <dgm:pt modelId="{0836CFE6-C9EC-4F3E-B55A-7A0A30565419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</a:rPr>
            <a:t>Работодатель-ученик</a:t>
          </a:r>
          <a:endParaRPr lang="ru-RU" sz="2000" b="1" dirty="0">
            <a:solidFill>
              <a:schemeClr val="bg1"/>
            </a:solidFill>
          </a:endParaRPr>
        </a:p>
      </dgm:t>
    </dgm:pt>
    <dgm:pt modelId="{4572E5CE-7CAE-47CB-BDCA-199D28506C0A}" type="parTrans" cxnId="{05AF6833-5C56-40C1-A85A-09DDE624B196}">
      <dgm:prSet/>
      <dgm:spPr/>
      <dgm:t>
        <a:bodyPr/>
        <a:lstStyle/>
        <a:p>
          <a:endParaRPr lang="ru-RU" sz="1800"/>
        </a:p>
      </dgm:t>
    </dgm:pt>
    <dgm:pt modelId="{75C353FF-6876-4994-9B75-E6AA49A05900}" type="sibTrans" cxnId="{05AF6833-5C56-40C1-A85A-09DDE624B196}">
      <dgm:prSet/>
      <dgm:spPr/>
      <dgm:t>
        <a:bodyPr/>
        <a:lstStyle/>
        <a:p>
          <a:endParaRPr lang="ru-RU" sz="1800"/>
        </a:p>
      </dgm:t>
    </dgm:pt>
    <dgm:pt modelId="{DF35BD3C-566E-4832-B16E-1F3AA91DAA72}" type="pres">
      <dgm:prSet presAssocID="{E7779472-9A0F-47A6-A68A-D5E513084A78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32053-4337-408C-9085-6CD682E0C265}" type="pres">
      <dgm:prSet presAssocID="{FB5BE466-8396-4F97-A01E-4F0582CE52BA}" presName="parentLin" presStyleCnt="0"/>
      <dgm:spPr/>
    </dgm:pt>
    <dgm:pt modelId="{0AE9009B-68EB-43F2-99F3-70561E96DD5E}" type="pres">
      <dgm:prSet presAssocID="{FB5BE466-8396-4F97-A01E-4F0582CE52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228603-8A95-4386-91B3-86BE36B8A74C}" type="pres">
      <dgm:prSet presAssocID="{FB5BE466-8396-4F97-A01E-4F0582CE52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D4D1D-8B5F-45D5-94F1-7DCF87B39EFA}" type="pres">
      <dgm:prSet presAssocID="{FB5BE466-8396-4F97-A01E-4F0582CE52BA}" presName="negativeSpace" presStyleCnt="0"/>
      <dgm:spPr/>
    </dgm:pt>
    <dgm:pt modelId="{554075BE-FE9D-4F72-9378-684594C53E6D}" type="pres">
      <dgm:prSet presAssocID="{FB5BE466-8396-4F97-A01E-4F0582CE52BA}" presName="childText" presStyleLbl="conFgAcc1" presStyleIdx="0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B0CBCF8-E959-4C13-A6E4-504514B260F2}" type="pres">
      <dgm:prSet presAssocID="{A223E932-207F-4C60-A8D9-7A9E4E5ADB37}" presName="spaceBetweenRectangles" presStyleCnt="0"/>
      <dgm:spPr/>
    </dgm:pt>
    <dgm:pt modelId="{FD3FB24E-53B1-4586-B6E9-6F835E49EA8D}" type="pres">
      <dgm:prSet presAssocID="{4A700CCD-D123-47B2-B320-D623248BD120}" presName="parentLin" presStyleCnt="0"/>
      <dgm:spPr/>
    </dgm:pt>
    <dgm:pt modelId="{607AD33C-18F9-42D2-AB68-141542872479}" type="pres">
      <dgm:prSet presAssocID="{4A700CCD-D123-47B2-B320-D623248BD1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C3BE2F2-6303-4AF6-B801-D656B266823D}" type="pres">
      <dgm:prSet presAssocID="{4A700CCD-D123-47B2-B320-D623248BD1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79921-0B26-42B8-BBF8-FB67E464DD67}" type="pres">
      <dgm:prSet presAssocID="{4A700CCD-D123-47B2-B320-D623248BD120}" presName="negativeSpace" presStyleCnt="0"/>
      <dgm:spPr/>
    </dgm:pt>
    <dgm:pt modelId="{F0729296-C5A6-416A-B94A-10232A1D6358}" type="pres">
      <dgm:prSet presAssocID="{4A700CCD-D123-47B2-B320-D623248BD120}" presName="childText" presStyleLbl="conFgAcc1" presStyleIdx="1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F9ACC7D-9BE7-4192-9FAF-B575BA988A40}" type="pres">
      <dgm:prSet presAssocID="{4D9261DB-7949-4087-84CB-9AF10EEDF6E8}" presName="spaceBetweenRectangles" presStyleCnt="0"/>
      <dgm:spPr/>
    </dgm:pt>
    <dgm:pt modelId="{26B8C8CB-6414-4878-BC9D-98C0DB3C7927}" type="pres">
      <dgm:prSet presAssocID="{0836CFE6-C9EC-4F3E-B55A-7A0A30565419}" presName="parentLin" presStyleCnt="0"/>
      <dgm:spPr/>
    </dgm:pt>
    <dgm:pt modelId="{222D3505-55E0-4541-A8A8-C8FB8B2CBFED}" type="pres">
      <dgm:prSet presAssocID="{0836CFE6-C9EC-4F3E-B55A-7A0A305654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1CAA41-D316-4FEC-953D-043B2CEEB81A}" type="pres">
      <dgm:prSet presAssocID="{0836CFE6-C9EC-4F3E-B55A-7A0A305654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2CFDD-CC75-4BFF-8D4F-26E240589DD9}" type="pres">
      <dgm:prSet presAssocID="{0836CFE6-C9EC-4F3E-B55A-7A0A30565419}" presName="negativeSpace" presStyleCnt="0"/>
      <dgm:spPr/>
    </dgm:pt>
    <dgm:pt modelId="{16C3342A-12D0-4959-8D09-8BA3AA1A6262}" type="pres">
      <dgm:prSet presAssocID="{0836CFE6-C9EC-4F3E-B55A-7A0A30565419}" presName="childText" presStyleLbl="conFgAcc1" presStyleIdx="2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</dgm:ptLst>
  <dgm:cxnLst>
    <dgm:cxn modelId="{1BF54671-65B3-46B7-A9FF-0DD934198957}" type="presOf" srcId="{4A700CCD-D123-47B2-B320-D623248BD120}" destId="{DC3BE2F2-6303-4AF6-B801-D656B266823D}" srcOrd="1" destOrd="0" presId="urn:microsoft.com/office/officeart/2005/8/layout/list1"/>
    <dgm:cxn modelId="{A56F8B2A-1D9A-4A55-AE34-25683BDF9E12}" srcId="{E7779472-9A0F-47A6-A68A-D5E513084A78}" destId="{4A700CCD-D123-47B2-B320-D623248BD120}" srcOrd="1" destOrd="0" parTransId="{A04CF912-17B1-4110-BFA1-ED99534FD64A}" sibTransId="{4D9261DB-7949-4087-84CB-9AF10EEDF6E8}"/>
    <dgm:cxn modelId="{3C6E6D8C-FFA1-44BA-B2A6-AE1CAC4D8189}" type="presOf" srcId="{0836CFE6-C9EC-4F3E-B55A-7A0A30565419}" destId="{6B1CAA41-D316-4FEC-953D-043B2CEEB81A}" srcOrd="1" destOrd="0" presId="urn:microsoft.com/office/officeart/2005/8/layout/list1"/>
    <dgm:cxn modelId="{1488CAF7-35ED-44D0-BBAF-B621D6AC122B}" type="presOf" srcId="{0836CFE6-C9EC-4F3E-B55A-7A0A30565419}" destId="{222D3505-55E0-4541-A8A8-C8FB8B2CBFED}" srcOrd="0" destOrd="0" presId="urn:microsoft.com/office/officeart/2005/8/layout/list1"/>
    <dgm:cxn modelId="{CE1145E7-943B-48ED-BB12-ECB7C189AC50}" type="presOf" srcId="{FB5BE466-8396-4F97-A01E-4F0582CE52BA}" destId="{57228603-8A95-4386-91B3-86BE36B8A74C}" srcOrd="1" destOrd="0" presId="urn:microsoft.com/office/officeart/2005/8/layout/list1"/>
    <dgm:cxn modelId="{E544FC44-06BD-4538-9AFD-243F547CC3EC}" type="presOf" srcId="{FB5BE466-8396-4F97-A01E-4F0582CE52BA}" destId="{0AE9009B-68EB-43F2-99F3-70561E96DD5E}" srcOrd="0" destOrd="0" presId="urn:microsoft.com/office/officeart/2005/8/layout/list1"/>
    <dgm:cxn modelId="{9D124466-05BA-4837-A8AA-F0DC1A4D7B3B}" type="presOf" srcId="{4A700CCD-D123-47B2-B320-D623248BD120}" destId="{607AD33C-18F9-42D2-AB68-141542872479}" srcOrd="0" destOrd="0" presId="urn:microsoft.com/office/officeart/2005/8/layout/list1"/>
    <dgm:cxn modelId="{E5DAEC80-5111-406E-8BA9-5C664020A025}" srcId="{E7779472-9A0F-47A6-A68A-D5E513084A78}" destId="{FB5BE466-8396-4F97-A01E-4F0582CE52BA}" srcOrd="0" destOrd="0" parTransId="{44A69053-CB3F-4FE9-B621-F4ADE330B83F}" sibTransId="{A223E932-207F-4C60-A8D9-7A9E4E5ADB37}"/>
    <dgm:cxn modelId="{05AF6833-5C56-40C1-A85A-09DDE624B196}" srcId="{E7779472-9A0F-47A6-A68A-D5E513084A78}" destId="{0836CFE6-C9EC-4F3E-B55A-7A0A30565419}" srcOrd="2" destOrd="0" parTransId="{4572E5CE-7CAE-47CB-BDCA-199D28506C0A}" sibTransId="{75C353FF-6876-4994-9B75-E6AA49A05900}"/>
    <dgm:cxn modelId="{5E0580FB-5699-48A7-BA19-5FD9DEF53E8D}" type="presOf" srcId="{E7779472-9A0F-47A6-A68A-D5E513084A78}" destId="{DF35BD3C-566E-4832-B16E-1F3AA91DAA72}" srcOrd="0" destOrd="0" presId="urn:microsoft.com/office/officeart/2005/8/layout/list1"/>
    <dgm:cxn modelId="{BF235A1C-E19D-4925-82FD-1819BDC5E4A8}" type="presParOf" srcId="{DF35BD3C-566E-4832-B16E-1F3AA91DAA72}" destId="{41D32053-4337-408C-9085-6CD682E0C265}" srcOrd="0" destOrd="0" presId="urn:microsoft.com/office/officeart/2005/8/layout/list1"/>
    <dgm:cxn modelId="{FC8F0CE5-7587-4642-989E-EE0D8F5FC45F}" type="presParOf" srcId="{41D32053-4337-408C-9085-6CD682E0C265}" destId="{0AE9009B-68EB-43F2-99F3-70561E96DD5E}" srcOrd="0" destOrd="0" presId="urn:microsoft.com/office/officeart/2005/8/layout/list1"/>
    <dgm:cxn modelId="{CD0DA9A2-63B6-42FD-AD76-2821F9BCEF80}" type="presParOf" srcId="{41D32053-4337-408C-9085-6CD682E0C265}" destId="{57228603-8A95-4386-91B3-86BE36B8A74C}" srcOrd="1" destOrd="0" presId="urn:microsoft.com/office/officeart/2005/8/layout/list1"/>
    <dgm:cxn modelId="{B34700B4-4886-4147-A248-1D56A20F8D86}" type="presParOf" srcId="{DF35BD3C-566E-4832-B16E-1F3AA91DAA72}" destId="{448D4D1D-8B5F-45D5-94F1-7DCF87B39EFA}" srcOrd="1" destOrd="0" presId="urn:microsoft.com/office/officeart/2005/8/layout/list1"/>
    <dgm:cxn modelId="{F73461E1-A8DC-4C61-9729-F6519F6DDEE5}" type="presParOf" srcId="{DF35BD3C-566E-4832-B16E-1F3AA91DAA72}" destId="{554075BE-FE9D-4F72-9378-684594C53E6D}" srcOrd="2" destOrd="0" presId="urn:microsoft.com/office/officeart/2005/8/layout/list1"/>
    <dgm:cxn modelId="{3817CD0B-73E7-4F5B-8A19-B6D9E0BEA07F}" type="presParOf" srcId="{DF35BD3C-566E-4832-B16E-1F3AA91DAA72}" destId="{9B0CBCF8-E959-4C13-A6E4-504514B260F2}" srcOrd="3" destOrd="0" presId="urn:microsoft.com/office/officeart/2005/8/layout/list1"/>
    <dgm:cxn modelId="{633C31B3-B8AE-4E10-8D18-EC7E959663E5}" type="presParOf" srcId="{DF35BD3C-566E-4832-B16E-1F3AA91DAA72}" destId="{FD3FB24E-53B1-4586-B6E9-6F835E49EA8D}" srcOrd="4" destOrd="0" presId="urn:microsoft.com/office/officeart/2005/8/layout/list1"/>
    <dgm:cxn modelId="{1C543566-6499-42AB-9467-C2C467168C66}" type="presParOf" srcId="{FD3FB24E-53B1-4586-B6E9-6F835E49EA8D}" destId="{607AD33C-18F9-42D2-AB68-141542872479}" srcOrd="0" destOrd="0" presId="urn:microsoft.com/office/officeart/2005/8/layout/list1"/>
    <dgm:cxn modelId="{B544F3F5-16B3-42C5-8188-604719CE232A}" type="presParOf" srcId="{FD3FB24E-53B1-4586-B6E9-6F835E49EA8D}" destId="{DC3BE2F2-6303-4AF6-B801-D656B266823D}" srcOrd="1" destOrd="0" presId="urn:microsoft.com/office/officeart/2005/8/layout/list1"/>
    <dgm:cxn modelId="{523CC62B-8D20-49DB-9CFF-C4B3F46BA5C7}" type="presParOf" srcId="{DF35BD3C-566E-4832-B16E-1F3AA91DAA72}" destId="{EDA79921-0B26-42B8-BBF8-FB67E464DD67}" srcOrd="5" destOrd="0" presId="urn:microsoft.com/office/officeart/2005/8/layout/list1"/>
    <dgm:cxn modelId="{AF0E1166-9946-4F6D-943C-BA3A6E18F970}" type="presParOf" srcId="{DF35BD3C-566E-4832-B16E-1F3AA91DAA72}" destId="{F0729296-C5A6-416A-B94A-10232A1D6358}" srcOrd="6" destOrd="0" presId="urn:microsoft.com/office/officeart/2005/8/layout/list1"/>
    <dgm:cxn modelId="{FDAF41F1-E307-4A3B-9D84-689B7DC293FB}" type="presParOf" srcId="{DF35BD3C-566E-4832-B16E-1F3AA91DAA72}" destId="{9F9ACC7D-9BE7-4192-9FAF-B575BA988A40}" srcOrd="7" destOrd="0" presId="urn:microsoft.com/office/officeart/2005/8/layout/list1"/>
    <dgm:cxn modelId="{2830CB8A-2B6F-4F25-BEAB-F1549201D548}" type="presParOf" srcId="{DF35BD3C-566E-4832-B16E-1F3AA91DAA72}" destId="{26B8C8CB-6414-4878-BC9D-98C0DB3C7927}" srcOrd="8" destOrd="0" presId="urn:microsoft.com/office/officeart/2005/8/layout/list1"/>
    <dgm:cxn modelId="{BD6727DD-4263-4E85-A97A-F4A28E84F4F4}" type="presParOf" srcId="{26B8C8CB-6414-4878-BC9D-98C0DB3C7927}" destId="{222D3505-55E0-4541-A8A8-C8FB8B2CBFED}" srcOrd="0" destOrd="0" presId="urn:microsoft.com/office/officeart/2005/8/layout/list1"/>
    <dgm:cxn modelId="{EDEC2BE1-C77E-4C82-9FE8-256528FDDF49}" type="presParOf" srcId="{26B8C8CB-6414-4878-BC9D-98C0DB3C7927}" destId="{6B1CAA41-D316-4FEC-953D-043B2CEEB81A}" srcOrd="1" destOrd="0" presId="urn:microsoft.com/office/officeart/2005/8/layout/list1"/>
    <dgm:cxn modelId="{8279EF8C-F3F0-48CA-A1F6-BA43E8FFC5A8}" type="presParOf" srcId="{DF35BD3C-566E-4832-B16E-1F3AA91DAA72}" destId="{D522CFDD-CC75-4BFF-8D4F-26E240589DD9}" srcOrd="9" destOrd="0" presId="urn:microsoft.com/office/officeart/2005/8/layout/list1"/>
    <dgm:cxn modelId="{24F8FEC7-0A64-4D50-B13B-E4C79EACDCEA}" type="presParOf" srcId="{DF35BD3C-566E-4832-B16E-1F3AA91DAA72}" destId="{16C3342A-12D0-4959-8D09-8BA3AA1A6262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779472-9A0F-47A6-A68A-D5E513084A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BE466-8396-4F97-A01E-4F0582CE52BA}">
      <dgm:prSet phldrT="[Текст]"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l"/>
          <a:r>
            <a:rPr lang="ru-RU" sz="1400" dirty="0" smtClean="0"/>
            <a:t>волонтерское сопровождение мероприятий, организация участия </a:t>
          </a:r>
          <a:br>
            <a:rPr lang="ru-RU" sz="1400" dirty="0" smtClean="0"/>
          </a:br>
          <a:r>
            <a:rPr lang="ru-RU" sz="1400" dirty="0" smtClean="0"/>
            <a:t>в добровольческих акциях</a:t>
          </a:r>
          <a:endParaRPr lang="ru-RU" sz="1400" b="1" dirty="0">
            <a:solidFill>
              <a:schemeClr val="bg1"/>
            </a:solidFill>
          </a:endParaRPr>
        </a:p>
      </dgm:t>
    </dgm:pt>
    <dgm:pt modelId="{44A69053-CB3F-4FE9-B621-F4ADE330B83F}" type="parTrans" cxnId="{E5DAEC80-5111-406E-8BA9-5C664020A025}">
      <dgm:prSet/>
      <dgm:spPr/>
      <dgm:t>
        <a:bodyPr/>
        <a:lstStyle/>
        <a:p>
          <a:endParaRPr lang="ru-RU" sz="1400"/>
        </a:p>
      </dgm:t>
    </dgm:pt>
    <dgm:pt modelId="{A223E932-207F-4C60-A8D9-7A9E4E5ADB37}" type="sibTrans" cxnId="{E5DAEC80-5111-406E-8BA9-5C664020A025}">
      <dgm:prSet/>
      <dgm:spPr/>
      <dgm:t>
        <a:bodyPr/>
        <a:lstStyle/>
        <a:p>
          <a:endParaRPr lang="ru-RU" sz="1400"/>
        </a:p>
      </dgm:t>
    </dgm:pt>
    <dgm:pt modelId="{4EDDC870-66B7-4C24-9665-775237546E5E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400" dirty="0" smtClean="0"/>
            <a:t>разработка и реализация социальных проектов</a:t>
          </a:r>
        </a:p>
      </dgm:t>
    </dgm:pt>
    <dgm:pt modelId="{C7937ADB-08AE-410B-81D6-7E43D710C69C}" type="parTrans" cxnId="{12AC3195-5989-4576-A704-72CFC997B3B4}">
      <dgm:prSet/>
      <dgm:spPr/>
      <dgm:t>
        <a:bodyPr/>
        <a:lstStyle/>
        <a:p>
          <a:endParaRPr lang="ru-RU" sz="1400"/>
        </a:p>
      </dgm:t>
    </dgm:pt>
    <dgm:pt modelId="{7517EEE3-0D80-43FD-8143-E3DF7F5EF4A3}" type="sibTrans" cxnId="{12AC3195-5989-4576-A704-72CFC997B3B4}">
      <dgm:prSet/>
      <dgm:spPr/>
      <dgm:t>
        <a:bodyPr/>
        <a:lstStyle/>
        <a:p>
          <a:endParaRPr lang="ru-RU" sz="1400"/>
        </a:p>
      </dgm:t>
    </dgm:pt>
    <dgm:pt modelId="{B1BE2EFD-8913-479E-A440-35C0FB7F695E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400" dirty="0" smtClean="0"/>
            <a:t>организация профессиональных проб и </a:t>
          </a:r>
          <a:r>
            <a:rPr lang="ru-RU" sz="1400" dirty="0" err="1" smtClean="0"/>
            <a:t>профориентационной</a:t>
          </a:r>
          <a:r>
            <a:rPr lang="ru-RU" sz="1400" dirty="0" smtClean="0"/>
            <a:t> деятельности</a:t>
          </a:r>
        </a:p>
      </dgm:t>
    </dgm:pt>
    <dgm:pt modelId="{F92392A4-A038-475E-BB24-24A9A9C5CB3A}" type="parTrans" cxnId="{04B6A49F-AB46-496A-8E5E-FD963BFCA98B}">
      <dgm:prSet/>
      <dgm:spPr/>
      <dgm:t>
        <a:bodyPr/>
        <a:lstStyle/>
        <a:p>
          <a:endParaRPr lang="ru-RU" sz="1400"/>
        </a:p>
      </dgm:t>
    </dgm:pt>
    <dgm:pt modelId="{B4C34476-109B-4D87-A4BC-E7F9D3EDDC76}" type="sibTrans" cxnId="{04B6A49F-AB46-496A-8E5E-FD963BFCA98B}">
      <dgm:prSet/>
      <dgm:spPr/>
      <dgm:t>
        <a:bodyPr/>
        <a:lstStyle/>
        <a:p>
          <a:endParaRPr lang="ru-RU" sz="1400"/>
        </a:p>
      </dgm:t>
    </dgm:pt>
    <dgm:pt modelId="{F1335D9D-5F91-49FE-9C26-E07D7CA3FC08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400" smtClean="0"/>
            <a:t>организация ролевых игр/ситуаций</a:t>
          </a:r>
          <a:endParaRPr lang="ru-RU" sz="1400" dirty="0" smtClean="0"/>
        </a:p>
      </dgm:t>
    </dgm:pt>
    <dgm:pt modelId="{FC590006-027B-4E50-87C7-21DDF26B2A57}" type="parTrans" cxnId="{26BEC625-55F0-4CBC-863F-49935E43F4AE}">
      <dgm:prSet/>
      <dgm:spPr/>
      <dgm:t>
        <a:bodyPr/>
        <a:lstStyle/>
        <a:p>
          <a:endParaRPr lang="ru-RU" sz="1400"/>
        </a:p>
      </dgm:t>
    </dgm:pt>
    <dgm:pt modelId="{70F20212-C5F8-4370-A0F3-C36234520C60}" type="sibTrans" cxnId="{26BEC625-55F0-4CBC-863F-49935E43F4AE}">
      <dgm:prSet/>
      <dgm:spPr/>
      <dgm:t>
        <a:bodyPr/>
        <a:lstStyle/>
        <a:p>
          <a:endParaRPr lang="ru-RU" sz="1400"/>
        </a:p>
      </dgm:t>
    </dgm:pt>
    <dgm:pt modelId="{6D7033BB-8E34-4AA6-894D-7026CE42B159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400" smtClean="0"/>
            <a:t>организация совместного решения кейса</a:t>
          </a:r>
          <a:endParaRPr lang="ru-RU" sz="1400" dirty="0" smtClean="0"/>
        </a:p>
      </dgm:t>
    </dgm:pt>
    <dgm:pt modelId="{10691920-F98E-40E7-B22F-DFD3FCE7792C}" type="parTrans" cxnId="{41B2AA6B-1939-4740-A56B-26709118805A}">
      <dgm:prSet/>
      <dgm:spPr/>
      <dgm:t>
        <a:bodyPr/>
        <a:lstStyle/>
        <a:p>
          <a:endParaRPr lang="ru-RU" sz="1400"/>
        </a:p>
      </dgm:t>
    </dgm:pt>
    <dgm:pt modelId="{132780D5-EE7C-4F12-AC3A-6D7BE7D0112A}" type="sibTrans" cxnId="{41B2AA6B-1939-4740-A56B-26709118805A}">
      <dgm:prSet/>
      <dgm:spPr/>
      <dgm:t>
        <a:bodyPr/>
        <a:lstStyle/>
        <a:p>
          <a:endParaRPr lang="ru-RU" sz="1400"/>
        </a:p>
      </dgm:t>
    </dgm:pt>
    <dgm:pt modelId="{4B38556E-A712-4E4C-832C-F727630BAD90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400" smtClean="0"/>
            <a:t>организация совместного выполнения поручения</a:t>
          </a:r>
          <a:endParaRPr lang="ru-RU" sz="1400" dirty="0" smtClean="0"/>
        </a:p>
      </dgm:t>
    </dgm:pt>
    <dgm:pt modelId="{43924F75-7533-494B-AE66-976B8F268B1B}" type="parTrans" cxnId="{499A69AD-890E-4073-BF30-89296518ECC8}">
      <dgm:prSet/>
      <dgm:spPr/>
      <dgm:t>
        <a:bodyPr/>
        <a:lstStyle/>
        <a:p>
          <a:endParaRPr lang="ru-RU" sz="1400"/>
        </a:p>
      </dgm:t>
    </dgm:pt>
    <dgm:pt modelId="{11BE6F98-1973-4D69-A6AF-A7B5BA7B8948}" type="sibTrans" cxnId="{499A69AD-890E-4073-BF30-89296518ECC8}">
      <dgm:prSet/>
      <dgm:spPr/>
      <dgm:t>
        <a:bodyPr/>
        <a:lstStyle/>
        <a:p>
          <a:endParaRPr lang="ru-RU" sz="1400"/>
        </a:p>
      </dgm:t>
    </dgm:pt>
    <dgm:pt modelId="{DF35BD3C-566E-4832-B16E-1F3AA91DAA72}" type="pres">
      <dgm:prSet presAssocID="{E7779472-9A0F-47A6-A68A-D5E513084A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32053-4337-408C-9085-6CD682E0C265}" type="pres">
      <dgm:prSet presAssocID="{FB5BE466-8396-4F97-A01E-4F0582CE52BA}" presName="parentLin" presStyleCnt="0"/>
      <dgm:spPr/>
    </dgm:pt>
    <dgm:pt modelId="{0AE9009B-68EB-43F2-99F3-70561E96DD5E}" type="pres">
      <dgm:prSet presAssocID="{FB5BE466-8396-4F97-A01E-4F0582CE52B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7228603-8A95-4386-91B3-86BE36B8A74C}" type="pres">
      <dgm:prSet presAssocID="{FB5BE466-8396-4F97-A01E-4F0582CE52BA}" presName="parentText" presStyleLbl="node1" presStyleIdx="0" presStyleCnt="6" custScaleX="121865" custScaleY="170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D4D1D-8B5F-45D5-94F1-7DCF87B39EFA}" type="pres">
      <dgm:prSet presAssocID="{FB5BE466-8396-4F97-A01E-4F0582CE52BA}" presName="negativeSpace" presStyleCnt="0"/>
      <dgm:spPr/>
    </dgm:pt>
    <dgm:pt modelId="{554075BE-FE9D-4F72-9378-684594C53E6D}" type="pres">
      <dgm:prSet presAssocID="{FB5BE466-8396-4F97-A01E-4F0582CE52BA}" presName="childText" presStyleLbl="conFgAcc1" presStyleIdx="0" presStyleCnt="6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B0CBCF8-E959-4C13-A6E4-504514B260F2}" type="pres">
      <dgm:prSet presAssocID="{A223E932-207F-4C60-A8D9-7A9E4E5ADB37}" presName="spaceBetweenRectangles" presStyleCnt="0"/>
      <dgm:spPr/>
    </dgm:pt>
    <dgm:pt modelId="{9D740BA7-B2EC-4A52-A79A-77258D9DC907}" type="pres">
      <dgm:prSet presAssocID="{4EDDC870-66B7-4C24-9665-775237546E5E}" presName="parentLin" presStyleCnt="0"/>
      <dgm:spPr/>
    </dgm:pt>
    <dgm:pt modelId="{DAD4427E-37F2-4CA4-9F27-12448F1ACB3B}" type="pres">
      <dgm:prSet presAssocID="{4EDDC870-66B7-4C24-9665-775237546E5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D78FD04-30F1-4152-A2AD-CB0012440530}" type="pres">
      <dgm:prSet presAssocID="{4EDDC870-66B7-4C24-9665-775237546E5E}" presName="parentText" presStyleLbl="node1" presStyleIdx="1" presStyleCnt="6" custScaleX="121865" custScaleY="8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B2366-42C7-4E81-ACE3-06862ED93AA4}" type="pres">
      <dgm:prSet presAssocID="{4EDDC870-66B7-4C24-9665-775237546E5E}" presName="negativeSpace" presStyleCnt="0"/>
      <dgm:spPr/>
    </dgm:pt>
    <dgm:pt modelId="{1582E9B1-EE7D-4106-AB8C-6C9E3AADE06D}" type="pres">
      <dgm:prSet presAssocID="{4EDDC870-66B7-4C24-9665-775237546E5E}" presName="childText" presStyleLbl="conFgAcc1" presStyleIdx="1" presStyleCnt="6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FFB1AB99-9DC2-47EA-9651-512B9B0341D5}" type="pres">
      <dgm:prSet presAssocID="{7517EEE3-0D80-43FD-8143-E3DF7F5EF4A3}" presName="spaceBetweenRectangles" presStyleCnt="0"/>
      <dgm:spPr/>
    </dgm:pt>
    <dgm:pt modelId="{49B70142-DFA0-4CD3-82A8-CF80A85F294E}" type="pres">
      <dgm:prSet presAssocID="{B1BE2EFD-8913-479E-A440-35C0FB7F695E}" presName="parentLin" presStyleCnt="0"/>
      <dgm:spPr/>
    </dgm:pt>
    <dgm:pt modelId="{ACE69359-5A55-4090-9260-B59B26F72FEF}" type="pres">
      <dgm:prSet presAssocID="{B1BE2EFD-8913-479E-A440-35C0FB7F695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965D702-02D6-4C87-AC7A-287B0A2BA385}" type="pres">
      <dgm:prSet presAssocID="{B1BE2EFD-8913-479E-A440-35C0FB7F695E}" presName="parentText" presStyleLbl="node1" presStyleIdx="2" presStyleCnt="6" custScaleX="121865" custScaleY="8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05B86-9319-44C4-826C-7BBFB0CAFEF3}" type="pres">
      <dgm:prSet presAssocID="{B1BE2EFD-8913-479E-A440-35C0FB7F695E}" presName="negativeSpace" presStyleCnt="0"/>
      <dgm:spPr/>
    </dgm:pt>
    <dgm:pt modelId="{CCE5B3B5-E910-4445-8946-43DB079EC6E3}" type="pres">
      <dgm:prSet presAssocID="{B1BE2EFD-8913-479E-A440-35C0FB7F695E}" presName="childText" presStyleLbl="conFgAcc1" presStyleIdx="2" presStyleCnt="6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6455F41B-E262-47B5-87A6-53EDE06ACD5E}" type="pres">
      <dgm:prSet presAssocID="{B4C34476-109B-4D87-A4BC-E7F9D3EDDC76}" presName="spaceBetweenRectangles" presStyleCnt="0"/>
      <dgm:spPr/>
    </dgm:pt>
    <dgm:pt modelId="{746FAD0A-CB2C-48EF-AFFA-8A6E08DA84DF}" type="pres">
      <dgm:prSet presAssocID="{F1335D9D-5F91-49FE-9C26-E07D7CA3FC08}" presName="parentLin" presStyleCnt="0"/>
      <dgm:spPr/>
    </dgm:pt>
    <dgm:pt modelId="{387C1030-F7AA-4772-92D0-D5901606125F}" type="pres">
      <dgm:prSet presAssocID="{F1335D9D-5F91-49FE-9C26-E07D7CA3FC08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F933B49-C5BE-4FD4-BE08-B22D652F6E0E}" type="pres">
      <dgm:prSet presAssocID="{F1335D9D-5F91-49FE-9C26-E07D7CA3FC08}" presName="parentText" presStyleLbl="node1" presStyleIdx="3" presStyleCnt="6" custScaleX="121865" custScaleY="8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DDFEB-A833-45B5-B9F6-6340B45C724D}" type="pres">
      <dgm:prSet presAssocID="{F1335D9D-5F91-49FE-9C26-E07D7CA3FC08}" presName="negativeSpace" presStyleCnt="0"/>
      <dgm:spPr/>
    </dgm:pt>
    <dgm:pt modelId="{661EAE6E-66CE-4D14-ABA0-F30E2B134D02}" type="pres">
      <dgm:prSet presAssocID="{F1335D9D-5F91-49FE-9C26-E07D7CA3FC08}" presName="childText" presStyleLbl="conFgAcc1" presStyleIdx="3" presStyleCnt="6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A78DDE43-DBEA-4E3F-9500-875AA6377CC9}" type="pres">
      <dgm:prSet presAssocID="{70F20212-C5F8-4370-A0F3-C36234520C60}" presName="spaceBetweenRectangles" presStyleCnt="0"/>
      <dgm:spPr/>
    </dgm:pt>
    <dgm:pt modelId="{2761A939-F477-4A77-BBC0-EA1CEA66358F}" type="pres">
      <dgm:prSet presAssocID="{6D7033BB-8E34-4AA6-894D-7026CE42B159}" presName="parentLin" presStyleCnt="0"/>
      <dgm:spPr/>
    </dgm:pt>
    <dgm:pt modelId="{E2CD186E-6EA4-4D9B-8E6B-27F305BFC8C0}" type="pres">
      <dgm:prSet presAssocID="{6D7033BB-8E34-4AA6-894D-7026CE42B15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1AB569B-8B85-4AFD-9EAE-0D075F97F58D}" type="pres">
      <dgm:prSet presAssocID="{6D7033BB-8E34-4AA6-894D-7026CE42B159}" presName="parentText" presStyleLbl="node1" presStyleIdx="4" presStyleCnt="6" custScaleX="121865" custScaleY="8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AFD78-85E1-428E-9F90-5BBA1BC85006}" type="pres">
      <dgm:prSet presAssocID="{6D7033BB-8E34-4AA6-894D-7026CE42B159}" presName="negativeSpace" presStyleCnt="0"/>
      <dgm:spPr/>
    </dgm:pt>
    <dgm:pt modelId="{931A9F0A-1D82-47DD-85C6-D85464ED7BD6}" type="pres">
      <dgm:prSet presAssocID="{6D7033BB-8E34-4AA6-894D-7026CE42B159}" presName="childText" presStyleLbl="conFgAcc1" presStyleIdx="4" presStyleCnt="6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1CD86E2F-5D0C-42C4-8546-85E7D5FB9F3A}" type="pres">
      <dgm:prSet presAssocID="{132780D5-EE7C-4F12-AC3A-6D7BE7D0112A}" presName="spaceBetweenRectangles" presStyleCnt="0"/>
      <dgm:spPr/>
    </dgm:pt>
    <dgm:pt modelId="{2C3FADFE-7D45-4C62-BCFD-D442BD9D4366}" type="pres">
      <dgm:prSet presAssocID="{4B38556E-A712-4E4C-832C-F727630BAD90}" presName="parentLin" presStyleCnt="0"/>
      <dgm:spPr/>
    </dgm:pt>
    <dgm:pt modelId="{8BFF7189-F722-474C-BD47-45F60F4159F7}" type="pres">
      <dgm:prSet presAssocID="{4B38556E-A712-4E4C-832C-F727630BAD9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76C6FB5-6F7B-41BB-8D59-9E44D350C46B}" type="pres">
      <dgm:prSet presAssocID="{4B38556E-A712-4E4C-832C-F727630BAD90}" presName="parentText" presStyleLbl="node1" presStyleIdx="5" presStyleCnt="6" custScaleX="121865" custScaleY="8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0BF2B-7E57-4958-8A1C-B39F972F0044}" type="pres">
      <dgm:prSet presAssocID="{4B38556E-A712-4E4C-832C-F727630BAD90}" presName="negativeSpace" presStyleCnt="0"/>
      <dgm:spPr/>
    </dgm:pt>
    <dgm:pt modelId="{89A82180-C3BB-421A-8D1B-49D73A0A9A55}" type="pres">
      <dgm:prSet presAssocID="{4B38556E-A712-4E4C-832C-F727630BAD90}" presName="childText" presStyleLbl="conFgAcc1" presStyleIdx="5" presStyleCnt="6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</dgm:ptLst>
  <dgm:cxnLst>
    <dgm:cxn modelId="{E5DAEC80-5111-406E-8BA9-5C664020A025}" srcId="{E7779472-9A0F-47A6-A68A-D5E513084A78}" destId="{FB5BE466-8396-4F97-A01E-4F0582CE52BA}" srcOrd="0" destOrd="0" parTransId="{44A69053-CB3F-4FE9-B621-F4ADE330B83F}" sibTransId="{A223E932-207F-4C60-A8D9-7A9E4E5ADB37}"/>
    <dgm:cxn modelId="{41B2AA6B-1939-4740-A56B-26709118805A}" srcId="{E7779472-9A0F-47A6-A68A-D5E513084A78}" destId="{6D7033BB-8E34-4AA6-894D-7026CE42B159}" srcOrd="4" destOrd="0" parTransId="{10691920-F98E-40E7-B22F-DFD3FCE7792C}" sibTransId="{132780D5-EE7C-4F12-AC3A-6D7BE7D0112A}"/>
    <dgm:cxn modelId="{4BB92F2C-9FCB-41AA-B666-933342927415}" type="presOf" srcId="{FB5BE466-8396-4F97-A01E-4F0582CE52BA}" destId="{57228603-8A95-4386-91B3-86BE36B8A74C}" srcOrd="1" destOrd="0" presId="urn:microsoft.com/office/officeart/2005/8/layout/list1"/>
    <dgm:cxn modelId="{499A69AD-890E-4073-BF30-89296518ECC8}" srcId="{E7779472-9A0F-47A6-A68A-D5E513084A78}" destId="{4B38556E-A712-4E4C-832C-F727630BAD90}" srcOrd="5" destOrd="0" parTransId="{43924F75-7533-494B-AE66-976B8F268B1B}" sibTransId="{11BE6F98-1973-4D69-A6AF-A7B5BA7B8948}"/>
    <dgm:cxn modelId="{3E5B9377-A60C-4F7B-9944-A53C610201CE}" type="presOf" srcId="{F1335D9D-5F91-49FE-9C26-E07D7CA3FC08}" destId="{FF933B49-C5BE-4FD4-BE08-B22D652F6E0E}" srcOrd="1" destOrd="0" presId="urn:microsoft.com/office/officeart/2005/8/layout/list1"/>
    <dgm:cxn modelId="{4FAE1221-51F8-4912-A19C-B3AAD36BFC96}" type="presOf" srcId="{B1BE2EFD-8913-479E-A440-35C0FB7F695E}" destId="{ACE69359-5A55-4090-9260-B59B26F72FEF}" srcOrd="0" destOrd="0" presId="urn:microsoft.com/office/officeart/2005/8/layout/list1"/>
    <dgm:cxn modelId="{FC42AB91-B016-4005-981F-0802DB341264}" type="presOf" srcId="{4EDDC870-66B7-4C24-9665-775237546E5E}" destId="{DAD4427E-37F2-4CA4-9F27-12448F1ACB3B}" srcOrd="0" destOrd="0" presId="urn:microsoft.com/office/officeart/2005/8/layout/list1"/>
    <dgm:cxn modelId="{534054CE-EC0D-48FA-B4C0-2417133DCE05}" type="presOf" srcId="{FB5BE466-8396-4F97-A01E-4F0582CE52BA}" destId="{0AE9009B-68EB-43F2-99F3-70561E96DD5E}" srcOrd="0" destOrd="0" presId="urn:microsoft.com/office/officeart/2005/8/layout/list1"/>
    <dgm:cxn modelId="{B2398E74-883E-4617-A71D-C97ADB075583}" type="presOf" srcId="{B1BE2EFD-8913-479E-A440-35C0FB7F695E}" destId="{6965D702-02D6-4C87-AC7A-287B0A2BA385}" srcOrd="1" destOrd="0" presId="urn:microsoft.com/office/officeart/2005/8/layout/list1"/>
    <dgm:cxn modelId="{26BEC625-55F0-4CBC-863F-49935E43F4AE}" srcId="{E7779472-9A0F-47A6-A68A-D5E513084A78}" destId="{F1335D9D-5F91-49FE-9C26-E07D7CA3FC08}" srcOrd="3" destOrd="0" parTransId="{FC590006-027B-4E50-87C7-21DDF26B2A57}" sibTransId="{70F20212-C5F8-4370-A0F3-C36234520C60}"/>
    <dgm:cxn modelId="{04B6A49F-AB46-496A-8E5E-FD963BFCA98B}" srcId="{E7779472-9A0F-47A6-A68A-D5E513084A78}" destId="{B1BE2EFD-8913-479E-A440-35C0FB7F695E}" srcOrd="2" destOrd="0" parTransId="{F92392A4-A038-475E-BB24-24A9A9C5CB3A}" sibTransId="{B4C34476-109B-4D87-A4BC-E7F9D3EDDC76}"/>
    <dgm:cxn modelId="{02E02855-2443-4B68-BAF1-7735BF8AFF3F}" type="presOf" srcId="{6D7033BB-8E34-4AA6-894D-7026CE42B159}" destId="{E2CD186E-6EA4-4D9B-8E6B-27F305BFC8C0}" srcOrd="0" destOrd="0" presId="urn:microsoft.com/office/officeart/2005/8/layout/list1"/>
    <dgm:cxn modelId="{3E7464AC-B656-43F1-84AE-2C279883E28D}" type="presOf" srcId="{6D7033BB-8E34-4AA6-894D-7026CE42B159}" destId="{41AB569B-8B85-4AFD-9EAE-0D075F97F58D}" srcOrd="1" destOrd="0" presId="urn:microsoft.com/office/officeart/2005/8/layout/list1"/>
    <dgm:cxn modelId="{4480250F-B35C-4CE0-A8FE-638A075CA8AE}" type="presOf" srcId="{4B38556E-A712-4E4C-832C-F727630BAD90}" destId="{876C6FB5-6F7B-41BB-8D59-9E44D350C46B}" srcOrd="1" destOrd="0" presId="urn:microsoft.com/office/officeart/2005/8/layout/list1"/>
    <dgm:cxn modelId="{05C1E578-83A0-4E43-A2AC-3DB2B0FC3A26}" type="presOf" srcId="{E7779472-9A0F-47A6-A68A-D5E513084A78}" destId="{DF35BD3C-566E-4832-B16E-1F3AA91DAA72}" srcOrd="0" destOrd="0" presId="urn:microsoft.com/office/officeart/2005/8/layout/list1"/>
    <dgm:cxn modelId="{BD011F24-91D4-4593-B6F6-817CDEAB616A}" type="presOf" srcId="{4B38556E-A712-4E4C-832C-F727630BAD90}" destId="{8BFF7189-F722-474C-BD47-45F60F4159F7}" srcOrd="0" destOrd="0" presId="urn:microsoft.com/office/officeart/2005/8/layout/list1"/>
    <dgm:cxn modelId="{BF42D6A4-E209-4822-88C0-63FD43EB1A4B}" type="presOf" srcId="{4EDDC870-66B7-4C24-9665-775237546E5E}" destId="{7D78FD04-30F1-4152-A2AD-CB0012440530}" srcOrd="1" destOrd="0" presId="urn:microsoft.com/office/officeart/2005/8/layout/list1"/>
    <dgm:cxn modelId="{12AC3195-5989-4576-A704-72CFC997B3B4}" srcId="{E7779472-9A0F-47A6-A68A-D5E513084A78}" destId="{4EDDC870-66B7-4C24-9665-775237546E5E}" srcOrd="1" destOrd="0" parTransId="{C7937ADB-08AE-410B-81D6-7E43D710C69C}" sibTransId="{7517EEE3-0D80-43FD-8143-E3DF7F5EF4A3}"/>
    <dgm:cxn modelId="{1B50E83D-0258-477B-80A5-D434A77F860C}" type="presOf" srcId="{F1335D9D-5F91-49FE-9C26-E07D7CA3FC08}" destId="{387C1030-F7AA-4772-92D0-D5901606125F}" srcOrd="0" destOrd="0" presId="urn:microsoft.com/office/officeart/2005/8/layout/list1"/>
    <dgm:cxn modelId="{ECE5BFB1-1195-4D42-AA76-CC151071A5C0}" type="presParOf" srcId="{DF35BD3C-566E-4832-B16E-1F3AA91DAA72}" destId="{41D32053-4337-408C-9085-6CD682E0C265}" srcOrd="0" destOrd="0" presId="urn:microsoft.com/office/officeart/2005/8/layout/list1"/>
    <dgm:cxn modelId="{3EE6370B-E267-4574-A598-C3D3465D5766}" type="presParOf" srcId="{41D32053-4337-408C-9085-6CD682E0C265}" destId="{0AE9009B-68EB-43F2-99F3-70561E96DD5E}" srcOrd="0" destOrd="0" presId="urn:microsoft.com/office/officeart/2005/8/layout/list1"/>
    <dgm:cxn modelId="{FEE74BCF-1253-40E0-929A-13CB9D0E5009}" type="presParOf" srcId="{41D32053-4337-408C-9085-6CD682E0C265}" destId="{57228603-8A95-4386-91B3-86BE36B8A74C}" srcOrd="1" destOrd="0" presId="urn:microsoft.com/office/officeart/2005/8/layout/list1"/>
    <dgm:cxn modelId="{92C3715A-0FEB-4E15-B8C7-1E55DF49D90D}" type="presParOf" srcId="{DF35BD3C-566E-4832-B16E-1F3AA91DAA72}" destId="{448D4D1D-8B5F-45D5-94F1-7DCF87B39EFA}" srcOrd="1" destOrd="0" presId="urn:microsoft.com/office/officeart/2005/8/layout/list1"/>
    <dgm:cxn modelId="{1C690CA5-8884-4243-8C10-C1BD64115527}" type="presParOf" srcId="{DF35BD3C-566E-4832-B16E-1F3AA91DAA72}" destId="{554075BE-FE9D-4F72-9378-684594C53E6D}" srcOrd="2" destOrd="0" presId="urn:microsoft.com/office/officeart/2005/8/layout/list1"/>
    <dgm:cxn modelId="{379DC8E4-BF45-480D-951D-4CEFC7AE0BD1}" type="presParOf" srcId="{DF35BD3C-566E-4832-B16E-1F3AA91DAA72}" destId="{9B0CBCF8-E959-4C13-A6E4-504514B260F2}" srcOrd="3" destOrd="0" presId="urn:microsoft.com/office/officeart/2005/8/layout/list1"/>
    <dgm:cxn modelId="{62BBFA8B-F0D2-4AA6-9B47-06C430C44D0E}" type="presParOf" srcId="{DF35BD3C-566E-4832-B16E-1F3AA91DAA72}" destId="{9D740BA7-B2EC-4A52-A79A-77258D9DC907}" srcOrd="4" destOrd="0" presId="urn:microsoft.com/office/officeart/2005/8/layout/list1"/>
    <dgm:cxn modelId="{E38EDCB8-6DD3-45D9-9227-A8EBA3C9BAFA}" type="presParOf" srcId="{9D740BA7-B2EC-4A52-A79A-77258D9DC907}" destId="{DAD4427E-37F2-4CA4-9F27-12448F1ACB3B}" srcOrd="0" destOrd="0" presId="urn:microsoft.com/office/officeart/2005/8/layout/list1"/>
    <dgm:cxn modelId="{D640262D-2151-47AE-A654-CFC0DCA756F0}" type="presParOf" srcId="{9D740BA7-B2EC-4A52-A79A-77258D9DC907}" destId="{7D78FD04-30F1-4152-A2AD-CB0012440530}" srcOrd="1" destOrd="0" presId="urn:microsoft.com/office/officeart/2005/8/layout/list1"/>
    <dgm:cxn modelId="{325B669C-FA6A-4085-9601-01737BD33F2B}" type="presParOf" srcId="{DF35BD3C-566E-4832-B16E-1F3AA91DAA72}" destId="{BF7B2366-42C7-4E81-ACE3-06862ED93AA4}" srcOrd="5" destOrd="0" presId="urn:microsoft.com/office/officeart/2005/8/layout/list1"/>
    <dgm:cxn modelId="{80CEE3AE-187A-48C2-94FE-D075D600C75E}" type="presParOf" srcId="{DF35BD3C-566E-4832-B16E-1F3AA91DAA72}" destId="{1582E9B1-EE7D-4106-AB8C-6C9E3AADE06D}" srcOrd="6" destOrd="0" presId="urn:microsoft.com/office/officeart/2005/8/layout/list1"/>
    <dgm:cxn modelId="{C7026BB2-AF1E-4313-95EC-0BDAF3DBE482}" type="presParOf" srcId="{DF35BD3C-566E-4832-B16E-1F3AA91DAA72}" destId="{FFB1AB99-9DC2-47EA-9651-512B9B0341D5}" srcOrd="7" destOrd="0" presId="urn:microsoft.com/office/officeart/2005/8/layout/list1"/>
    <dgm:cxn modelId="{5616B6B8-E876-4D3D-941A-FF39BF057F3B}" type="presParOf" srcId="{DF35BD3C-566E-4832-B16E-1F3AA91DAA72}" destId="{49B70142-DFA0-4CD3-82A8-CF80A85F294E}" srcOrd="8" destOrd="0" presId="urn:microsoft.com/office/officeart/2005/8/layout/list1"/>
    <dgm:cxn modelId="{086E3134-ACA8-4892-A1F6-9C3BB34B5AFD}" type="presParOf" srcId="{49B70142-DFA0-4CD3-82A8-CF80A85F294E}" destId="{ACE69359-5A55-4090-9260-B59B26F72FEF}" srcOrd="0" destOrd="0" presId="urn:microsoft.com/office/officeart/2005/8/layout/list1"/>
    <dgm:cxn modelId="{DD1A7192-656B-48E3-920F-C2E93CD2891E}" type="presParOf" srcId="{49B70142-DFA0-4CD3-82A8-CF80A85F294E}" destId="{6965D702-02D6-4C87-AC7A-287B0A2BA385}" srcOrd="1" destOrd="0" presId="urn:microsoft.com/office/officeart/2005/8/layout/list1"/>
    <dgm:cxn modelId="{1DCA6E37-662A-4653-9820-EEA348515AC4}" type="presParOf" srcId="{DF35BD3C-566E-4832-B16E-1F3AA91DAA72}" destId="{B3805B86-9319-44C4-826C-7BBFB0CAFEF3}" srcOrd="9" destOrd="0" presId="urn:microsoft.com/office/officeart/2005/8/layout/list1"/>
    <dgm:cxn modelId="{B04A3B61-F24B-4E3B-A014-4A1D5CA8B18E}" type="presParOf" srcId="{DF35BD3C-566E-4832-B16E-1F3AA91DAA72}" destId="{CCE5B3B5-E910-4445-8946-43DB079EC6E3}" srcOrd="10" destOrd="0" presId="urn:microsoft.com/office/officeart/2005/8/layout/list1"/>
    <dgm:cxn modelId="{40607A47-2C8D-455A-9984-6D874D8C4613}" type="presParOf" srcId="{DF35BD3C-566E-4832-B16E-1F3AA91DAA72}" destId="{6455F41B-E262-47B5-87A6-53EDE06ACD5E}" srcOrd="11" destOrd="0" presId="urn:microsoft.com/office/officeart/2005/8/layout/list1"/>
    <dgm:cxn modelId="{F243A42E-3AA2-49FF-B4B5-0EEBDA5FBE9F}" type="presParOf" srcId="{DF35BD3C-566E-4832-B16E-1F3AA91DAA72}" destId="{746FAD0A-CB2C-48EF-AFFA-8A6E08DA84DF}" srcOrd="12" destOrd="0" presId="urn:microsoft.com/office/officeart/2005/8/layout/list1"/>
    <dgm:cxn modelId="{91D6E9DF-6BBE-405C-8038-9DE07532DFA4}" type="presParOf" srcId="{746FAD0A-CB2C-48EF-AFFA-8A6E08DA84DF}" destId="{387C1030-F7AA-4772-92D0-D5901606125F}" srcOrd="0" destOrd="0" presId="urn:microsoft.com/office/officeart/2005/8/layout/list1"/>
    <dgm:cxn modelId="{03575422-AD46-41C7-9FF4-531379FAE5FA}" type="presParOf" srcId="{746FAD0A-CB2C-48EF-AFFA-8A6E08DA84DF}" destId="{FF933B49-C5BE-4FD4-BE08-B22D652F6E0E}" srcOrd="1" destOrd="0" presId="urn:microsoft.com/office/officeart/2005/8/layout/list1"/>
    <dgm:cxn modelId="{7BE61840-F02A-47F3-9F7A-649B619F2E4D}" type="presParOf" srcId="{DF35BD3C-566E-4832-B16E-1F3AA91DAA72}" destId="{8FEDDFEB-A833-45B5-B9F6-6340B45C724D}" srcOrd="13" destOrd="0" presId="urn:microsoft.com/office/officeart/2005/8/layout/list1"/>
    <dgm:cxn modelId="{C87D16A0-58CC-4554-B6A0-C2D65CB1E738}" type="presParOf" srcId="{DF35BD3C-566E-4832-B16E-1F3AA91DAA72}" destId="{661EAE6E-66CE-4D14-ABA0-F30E2B134D02}" srcOrd="14" destOrd="0" presId="urn:microsoft.com/office/officeart/2005/8/layout/list1"/>
    <dgm:cxn modelId="{1C835F6B-FBF5-4916-9007-A2062C92CA12}" type="presParOf" srcId="{DF35BD3C-566E-4832-B16E-1F3AA91DAA72}" destId="{A78DDE43-DBEA-4E3F-9500-875AA6377CC9}" srcOrd="15" destOrd="0" presId="urn:microsoft.com/office/officeart/2005/8/layout/list1"/>
    <dgm:cxn modelId="{13A8A2F9-B1D3-4AC4-85E0-7A7F32C58A9F}" type="presParOf" srcId="{DF35BD3C-566E-4832-B16E-1F3AA91DAA72}" destId="{2761A939-F477-4A77-BBC0-EA1CEA66358F}" srcOrd="16" destOrd="0" presId="urn:microsoft.com/office/officeart/2005/8/layout/list1"/>
    <dgm:cxn modelId="{3B645E03-C2F1-4124-B539-4E55FB6448F5}" type="presParOf" srcId="{2761A939-F477-4A77-BBC0-EA1CEA66358F}" destId="{E2CD186E-6EA4-4D9B-8E6B-27F305BFC8C0}" srcOrd="0" destOrd="0" presId="urn:microsoft.com/office/officeart/2005/8/layout/list1"/>
    <dgm:cxn modelId="{2AB32844-9014-4FE4-AD21-4C85BC7FA197}" type="presParOf" srcId="{2761A939-F477-4A77-BBC0-EA1CEA66358F}" destId="{41AB569B-8B85-4AFD-9EAE-0D075F97F58D}" srcOrd="1" destOrd="0" presId="urn:microsoft.com/office/officeart/2005/8/layout/list1"/>
    <dgm:cxn modelId="{CE44EEB8-D7FD-4DC5-9E42-7B31EC6319ED}" type="presParOf" srcId="{DF35BD3C-566E-4832-B16E-1F3AA91DAA72}" destId="{E09AFD78-85E1-428E-9F90-5BBA1BC85006}" srcOrd="17" destOrd="0" presId="urn:microsoft.com/office/officeart/2005/8/layout/list1"/>
    <dgm:cxn modelId="{7AAE17C0-2181-4A92-9C2E-B25705113A85}" type="presParOf" srcId="{DF35BD3C-566E-4832-B16E-1F3AA91DAA72}" destId="{931A9F0A-1D82-47DD-85C6-D85464ED7BD6}" srcOrd="18" destOrd="0" presId="urn:microsoft.com/office/officeart/2005/8/layout/list1"/>
    <dgm:cxn modelId="{148EB0F6-B2CE-40F5-B168-7EC60B8835C2}" type="presParOf" srcId="{DF35BD3C-566E-4832-B16E-1F3AA91DAA72}" destId="{1CD86E2F-5D0C-42C4-8546-85E7D5FB9F3A}" srcOrd="19" destOrd="0" presId="urn:microsoft.com/office/officeart/2005/8/layout/list1"/>
    <dgm:cxn modelId="{2C4FCA29-03C1-4BF8-BD40-0E08A9559B2B}" type="presParOf" srcId="{DF35BD3C-566E-4832-B16E-1F3AA91DAA72}" destId="{2C3FADFE-7D45-4C62-BCFD-D442BD9D4366}" srcOrd="20" destOrd="0" presId="urn:microsoft.com/office/officeart/2005/8/layout/list1"/>
    <dgm:cxn modelId="{790C20EF-D2FC-4E27-ADE9-FFB590C29CD6}" type="presParOf" srcId="{2C3FADFE-7D45-4C62-BCFD-D442BD9D4366}" destId="{8BFF7189-F722-474C-BD47-45F60F4159F7}" srcOrd="0" destOrd="0" presId="urn:microsoft.com/office/officeart/2005/8/layout/list1"/>
    <dgm:cxn modelId="{00E6A433-DD36-42B1-8B66-739FA0D0D3B3}" type="presParOf" srcId="{2C3FADFE-7D45-4C62-BCFD-D442BD9D4366}" destId="{876C6FB5-6F7B-41BB-8D59-9E44D350C46B}" srcOrd="1" destOrd="0" presId="urn:microsoft.com/office/officeart/2005/8/layout/list1"/>
    <dgm:cxn modelId="{AE0BD96D-E9AE-40B7-B817-DCB6FC06674D}" type="presParOf" srcId="{DF35BD3C-566E-4832-B16E-1F3AA91DAA72}" destId="{D400BF2B-7E57-4958-8A1C-B39F972F0044}" srcOrd="21" destOrd="0" presId="urn:microsoft.com/office/officeart/2005/8/layout/list1"/>
    <dgm:cxn modelId="{69B0249F-CE31-44C4-B71D-AAF4893CDB00}" type="presParOf" srcId="{DF35BD3C-566E-4832-B16E-1F3AA91DAA72}" destId="{89A82180-C3BB-421A-8D1B-49D73A0A9A55}" srcOrd="2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779472-9A0F-47A6-A68A-D5E513084A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BE466-8396-4F97-A01E-4F0582CE52BA}">
      <dgm:prSet phldrT="[Текст]" custT="1"/>
      <dgm:spPr>
        <a:solidFill>
          <a:schemeClr val="accent1"/>
        </a:solidFill>
        <a:ln>
          <a:noFill/>
        </a:ln>
      </dgm:spPr>
      <dgm:t>
        <a:bodyPr/>
        <a:lstStyle/>
        <a:p>
          <a:pPr algn="ctr"/>
          <a:r>
            <a:rPr lang="ru-RU" sz="1400" dirty="0" smtClean="0">
              <a:solidFill>
                <a:srgbClr val="FFFFFF"/>
              </a:solidFill>
            </a:rPr>
            <a:t>организация профессиональных проб-семинаров</a:t>
          </a:r>
          <a:endParaRPr lang="ru-RU" sz="1400" b="1" dirty="0">
            <a:solidFill>
              <a:srgbClr val="FFFFFF"/>
            </a:solidFill>
          </a:endParaRPr>
        </a:p>
      </dgm:t>
    </dgm:pt>
    <dgm:pt modelId="{44A69053-CB3F-4FE9-B621-F4ADE330B83F}" type="parTrans" cxnId="{E5DAEC80-5111-406E-8BA9-5C664020A025}">
      <dgm:prSet/>
      <dgm:spPr/>
      <dgm:t>
        <a:bodyPr/>
        <a:lstStyle/>
        <a:p>
          <a:endParaRPr lang="ru-RU" sz="1400"/>
        </a:p>
      </dgm:t>
    </dgm:pt>
    <dgm:pt modelId="{A223E932-207F-4C60-A8D9-7A9E4E5ADB37}" type="sibTrans" cxnId="{E5DAEC80-5111-406E-8BA9-5C664020A025}">
      <dgm:prSet/>
      <dgm:spPr/>
      <dgm:t>
        <a:bodyPr/>
        <a:lstStyle/>
        <a:p>
          <a:endParaRPr lang="ru-RU" sz="1400"/>
        </a:p>
      </dgm:t>
    </dgm:pt>
    <dgm:pt modelId="{4A700CCD-D123-47B2-B320-D623248BD120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pPr algn="ctr"/>
          <a:r>
            <a:rPr lang="ru-RU" sz="1400" dirty="0" smtClean="0">
              <a:solidFill>
                <a:srgbClr val="FFFFFF"/>
              </a:solidFill>
            </a:rPr>
            <a:t>организация мастер-классов и тренингов</a:t>
          </a:r>
          <a:endParaRPr lang="ru-RU" sz="1400" b="1" dirty="0" smtClean="0">
            <a:solidFill>
              <a:srgbClr val="FFFFFF"/>
            </a:solidFill>
          </a:endParaRPr>
        </a:p>
      </dgm:t>
    </dgm:pt>
    <dgm:pt modelId="{A04CF912-17B1-4110-BFA1-ED99534FD64A}" type="parTrans" cxnId="{A56F8B2A-1D9A-4A55-AE34-25683BDF9E12}">
      <dgm:prSet/>
      <dgm:spPr/>
      <dgm:t>
        <a:bodyPr/>
        <a:lstStyle/>
        <a:p>
          <a:endParaRPr lang="ru-RU" sz="1400"/>
        </a:p>
      </dgm:t>
    </dgm:pt>
    <dgm:pt modelId="{4D9261DB-7949-4087-84CB-9AF10EEDF6E8}" type="sibTrans" cxnId="{A56F8B2A-1D9A-4A55-AE34-25683BDF9E12}">
      <dgm:prSet/>
      <dgm:spPr/>
      <dgm:t>
        <a:bodyPr/>
        <a:lstStyle/>
        <a:p>
          <a:endParaRPr lang="ru-RU" sz="1400"/>
        </a:p>
      </dgm:t>
    </dgm:pt>
    <dgm:pt modelId="{0836CFE6-C9EC-4F3E-B55A-7A0A30565419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pPr algn="ctr"/>
          <a:r>
            <a:rPr lang="ru-RU" sz="1400" dirty="0" smtClean="0">
              <a:solidFill>
                <a:srgbClr val="FFFFFF"/>
              </a:solidFill>
            </a:rPr>
            <a:t>организация совместной деятельности </a:t>
          </a:r>
          <a:br>
            <a:rPr lang="ru-RU" sz="1400" dirty="0" smtClean="0">
              <a:solidFill>
                <a:srgbClr val="FFFFFF"/>
              </a:solidFill>
            </a:rPr>
          </a:br>
          <a:r>
            <a:rPr lang="ru-RU" sz="1400" dirty="0" smtClean="0">
              <a:solidFill>
                <a:srgbClr val="FFFFFF"/>
              </a:solidFill>
            </a:rPr>
            <a:t>на учебной и производственной практике</a:t>
          </a:r>
          <a:endParaRPr lang="ru-RU" sz="1400" b="1" dirty="0">
            <a:solidFill>
              <a:srgbClr val="FFFFFF"/>
            </a:solidFill>
          </a:endParaRPr>
        </a:p>
      </dgm:t>
    </dgm:pt>
    <dgm:pt modelId="{4572E5CE-7CAE-47CB-BDCA-199D28506C0A}" type="parTrans" cxnId="{05AF6833-5C56-40C1-A85A-09DDE624B196}">
      <dgm:prSet/>
      <dgm:spPr/>
      <dgm:t>
        <a:bodyPr/>
        <a:lstStyle/>
        <a:p>
          <a:endParaRPr lang="ru-RU" sz="1400"/>
        </a:p>
      </dgm:t>
    </dgm:pt>
    <dgm:pt modelId="{75C353FF-6876-4994-9B75-E6AA49A05900}" type="sibTrans" cxnId="{05AF6833-5C56-40C1-A85A-09DDE624B196}">
      <dgm:prSet/>
      <dgm:spPr/>
      <dgm:t>
        <a:bodyPr/>
        <a:lstStyle/>
        <a:p>
          <a:endParaRPr lang="ru-RU" sz="1400"/>
        </a:p>
      </dgm:t>
    </dgm:pt>
    <dgm:pt modelId="{DF35BD3C-566E-4832-B16E-1F3AA91DAA72}" type="pres">
      <dgm:prSet presAssocID="{E7779472-9A0F-47A6-A68A-D5E513084A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32053-4337-408C-9085-6CD682E0C265}" type="pres">
      <dgm:prSet presAssocID="{FB5BE466-8396-4F97-A01E-4F0582CE52BA}" presName="parentLin" presStyleCnt="0"/>
      <dgm:spPr/>
    </dgm:pt>
    <dgm:pt modelId="{0AE9009B-68EB-43F2-99F3-70561E96DD5E}" type="pres">
      <dgm:prSet presAssocID="{FB5BE466-8396-4F97-A01E-4F0582CE52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228603-8A95-4386-91B3-86BE36B8A74C}" type="pres">
      <dgm:prSet presAssocID="{FB5BE466-8396-4F97-A01E-4F0582CE52BA}" presName="parentText" presStyleLbl="node1" presStyleIdx="0" presStyleCnt="3" custScaleX="120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D4D1D-8B5F-45D5-94F1-7DCF87B39EFA}" type="pres">
      <dgm:prSet presAssocID="{FB5BE466-8396-4F97-A01E-4F0582CE52BA}" presName="negativeSpace" presStyleCnt="0"/>
      <dgm:spPr/>
    </dgm:pt>
    <dgm:pt modelId="{554075BE-FE9D-4F72-9378-684594C53E6D}" type="pres">
      <dgm:prSet presAssocID="{FB5BE466-8396-4F97-A01E-4F0582CE52BA}" presName="childText" presStyleLbl="conFgAcc1" presStyleIdx="0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B0CBCF8-E959-4C13-A6E4-504514B260F2}" type="pres">
      <dgm:prSet presAssocID="{A223E932-207F-4C60-A8D9-7A9E4E5ADB37}" presName="spaceBetweenRectangles" presStyleCnt="0"/>
      <dgm:spPr/>
    </dgm:pt>
    <dgm:pt modelId="{FD3FB24E-53B1-4586-B6E9-6F835E49EA8D}" type="pres">
      <dgm:prSet presAssocID="{4A700CCD-D123-47B2-B320-D623248BD120}" presName="parentLin" presStyleCnt="0"/>
      <dgm:spPr/>
    </dgm:pt>
    <dgm:pt modelId="{607AD33C-18F9-42D2-AB68-141542872479}" type="pres">
      <dgm:prSet presAssocID="{4A700CCD-D123-47B2-B320-D623248BD1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C3BE2F2-6303-4AF6-B801-D656B266823D}" type="pres">
      <dgm:prSet presAssocID="{4A700CCD-D123-47B2-B320-D623248BD120}" presName="parentText" presStyleLbl="node1" presStyleIdx="1" presStyleCnt="3" custScaleX="120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79921-0B26-42B8-BBF8-FB67E464DD67}" type="pres">
      <dgm:prSet presAssocID="{4A700CCD-D123-47B2-B320-D623248BD120}" presName="negativeSpace" presStyleCnt="0"/>
      <dgm:spPr/>
    </dgm:pt>
    <dgm:pt modelId="{F0729296-C5A6-416A-B94A-10232A1D6358}" type="pres">
      <dgm:prSet presAssocID="{4A700CCD-D123-47B2-B320-D623248BD120}" presName="childText" presStyleLbl="conFgAcc1" presStyleIdx="1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F9ACC7D-9BE7-4192-9FAF-B575BA988A40}" type="pres">
      <dgm:prSet presAssocID="{4D9261DB-7949-4087-84CB-9AF10EEDF6E8}" presName="spaceBetweenRectangles" presStyleCnt="0"/>
      <dgm:spPr/>
    </dgm:pt>
    <dgm:pt modelId="{26B8C8CB-6414-4878-BC9D-98C0DB3C7927}" type="pres">
      <dgm:prSet presAssocID="{0836CFE6-C9EC-4F3E-B55A-7A0A30565419}" presName="parentLin" presStyleCnt="0"/>
      <dgm:spPr/>
    </dgm:pt>
    <dgm:pt modelId="{222D3505-55E0-4541-A8A8-C8FB8B2CBFED}" type="pres">
      <dgm:prSet presAssocID="{0836CFE6-C9EC-4F3E-B55A-7A0A305654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1CAA41-D316-4FEC-953D-043B2CEEB81A}" type="pres">
      <dgm:prSet presAssocID="{0836CFE6-C9EC-4F3E-B55A-7A0A30565419}" presName="parentText" presStyleLbl="node1" presStyleIdx="2" presStyleCnt="3" custScaleX="120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2CFDD-CC75-4BFF-8D4F-26E240589DD9}" type="pres">
      <dgm:prSet presAssocID="{0836CFE6-C9EC-4F3E-B55A-7A0A30565419}" presName="negativeSpace" presStyleCnt="0"/>
      <dgm:spPr/>
    </dgm:pt>
    <dgm:pt modelId="{16C3342A-12D0-4959-8D09-8BA3AA1A6262}" type="pres">
      <dgm:prSet presAssocID="{0836CFE6-C9EC-4F3E-B55A-7A0A30565419}" presName="childText" presStyleLbl="conFgAcc1" presStyleIdx="2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</dgm:ptLst>
  <dgm:cxnLst>
    <dgm:cxn modelId="{A56F8B2A-1D9A-4A55-AE34-25683BDF9E12}" srcId="{E7779472-9A0F-47A6-A68A-D5E513084A78}" destId="{4A700CCD-D123-47B2-B320-D623248BD120}" srcOrd="1" destOrd="0" parTransId="{A04CF912-17B1-4110-BFA1-ED99534FD64A}" sibTransId="{4D9261DB-7949-4087-84CB-9AF10EEDF6E8}"/>
    <dgm:cxn modelId="{B6C10033-EFA1-4945-8EBD-6BF300216ACB}" type="presOf" srcId="{0836CFE6-C9EC-4F3E-B55A-7A0A30565419}" destId="{6B1CAA41-D316-4FEC-953D-043B2CEEB81A}" srcOrd="1" destOrd="0" presId="urn:microsoft.com/office/officeart/2005/8/layout/list1"/>
    <dgm:cxn modelId="{C7E3207B-0087-4480-B7E4-3BD3D53DECE3}" type="presOf" srcId="{4A700CCD-D123-47B2-B320-D623248BD120}" destId="{DC3BE2F2-6303-4AF6-B801-D656B266823D}" srcOrd="1" destOrd="0" presId="urn:microsoft.com/office/officeart/2005/8/layout/list1"/>
    <dgm:cxn modelId="{1E95731C-0F4F-49D9-8D39-9F4FD2671CBE}" type="presOf" srcId="{4A700CCD-D123-47B2-B320-D623248BD120}" destId="{607AD33C-18F9-42D2-AB68-141542872479}" srcOrd="0" destOrd="0" presId="urn:microsoft.com/office/officeart/2005/8/layout/list1"/>
    <dgm:cxn modelId="{FBAD522C-303B-4DCB-ADEF-AE44782FF117}" type="presOf" srcId="{E7779472-9A0F-47A6-A68A-D5E513084A78}" destId="{DF35BD3C-566E-4832-B16E-1F3AA91DAA72}" srcOrd="0" destOrd="0" presId="urn:microsoft.com/office/officeart/2005/8/layout/list1"/>
    <dgm:cxn modelId="{009FBC44-5A90-4A5C-9BAF-DADD7FABDE39}" type="presOf" srcId="{FB5BE466-8396-4F97-A01E-4F0582CE52BA}" destId="{57228603-8A95-4386-91B3-86BE36B8A74C}" srcOrd="1" destOrd="0" presId="urn:microsoft.com/office/officeart/2005/8/layout/list1"/>
    <dgm:cxn modelId="{9A439C0E-E8BC-4022-8A15-FCCFC3981784}" type="presOf" srcId="{FB5BE466-8396-4F97-A01E-4F0582CE52BA}" destId="{0AE9009B-68EB-43F2-99F3-70561E96DD5E}" srcOrd="0" destOrd="0" presId="urn:microsoft.com/office/officeart/2005/8/layout/list1"/>
    <dgm:cxn modelId="{E5DAEC80-5111-406E-8BA9-5C664020A025}" srcId="{E7779472-9A0F-47A6-A68A-D5E513084A78}" destId="{FB5BE466-8396-4F97-A01E-4F0582CE52BA}" srcOrd="0" destOrd="0" parTransId="{44A69053-CB3F-4FE9-B621-F4ADE330B83F}" sibTransId="{A223E932-207F-4C60-A8D9-7A9E4E5ADB37}"/>
    <dgm:cxn modelId="{05AF6833-5C56-40C1-A85A-09DDE624B196}" srcId="{E7779472-9A0F-47A6-A68A-D5E513084A78}" destId="{0836CFE6-C9EC-4F3E-B55A-7A0A30565419}" srcOrd="2" destOrd="0" parTransId="{4572E5CE-7CAE-47CB-BDCA-199D28506C0A}" sibTransId="{75C353FF-6876-4994-9B75-E6AA49A05900}"/>
    <dgm:cxn modelId="{79C8666D-062B-4DC8-95A5-9575D5BD5876}" type="presOf" srcId="{0836CFE6-C9EC-4F3E-B55A-7A0A30565419}" destId="{222D3505-55E0-4541-A8A8-C8FB8B2CBFED}" srcOrd="0" destOrd="0" presId="urn:microsoft.com/office/officeart/2005/8/layout/list1"/>
    <dgm:cxn modelId="{AF7E4511-8829-4A7B-B361-F7FB7C14D184}" type="presParOf" srcId="{DF35BD3C-566E-4832-B16E-1F3AA91DAA72}" destId="{41D32053-4337-408C-9085-6CD682E0C265}" srcOrd="0" destOrd="0" presId="urn:microsoft.com/office/officeart/2005/8/layout/list1"/>
    <dgm:cxn modelId="{207BB9D7-9B31-4B92-8D0A-209578A9F496}" type="presParOf" srcId="{41D32053-4337-408C-9085-6CD682E0C265}" destId="{0AE9009B-68EB-43F2-99F3-70561E96DD5E}" srcOrd="0" destOrd="0" presId="urn:microsoft.com/office/officeart/2005/8/layout/list1"/>
    <dgm:cxn modelId="{50150323-98E8-4812-ACCE-45583E7BA09E}" type="presParOf" srcId="{41D32053-4337-408C-9085-6CD682E0C265}" destId="{57228603-8A95-4386-91B3-86BE36B8A74C}" srcOrd="1" destOrd="0" presId="urn:microsoft.com/office/officeart/2005/8/layout/list1"/>
    <dgm:cxn modelId="{BDFC9E63-CA44-4D9B-BF5A-E1EE19540F10}" type="presParOf" srcId="{DF35BD3C-566E-4832-B16E-1F3AA91DAA72}" destId="{448D4D1D-8B5F-45D5-94F1-7DCF87B39EFA}" srcOrd="1" destOrd="0" presId="urn:microsoft.com/office/officeart/2005/8/layout/list1"/>
    <dgm:cxn modelId="{C15FC3E5-9DA5-4703-A019-D69DFA0AC073}" type="presParOf" srcId="{DF35BD3C-566E-4832-B16E-1F3AA91DAA72}" destId="{554075BE-FE9D-4F72-9378-684594C53E6D}" srcOrd="2" destOrd="0" presId="urn:microsoft.com/office/officeart/2005/8/layout/list1"/>
    <dgm:cxn modelId="{9DD0B3DB-6126-459E-A0D2-D5977DE6D4EF}" type="presParOf" srcId="{DF35BD3C-566E-4832-B16E-1F3AA91DAA72}" destId="{9B0CBCF8-E959-4C13-A6E4-504514B260F2}" srcOrd="3" destOrd="0" presId="urn:microsoft.com/office/officeart/2005/8/layout/list1"/>
    <dgm:cxn modelId="{634F87CD-CAD2-4109-BEDF-90F56C2673AD}" type="presParOf" srcId="{DF35BD3C-566E-4832-B16E-1F3AA91DAA72}" destId="{FD3FB24E-53B1-4586-B6E9-6F835E49EA8D}" srcOrd="4" destOrd="0" presId="urn:microsoft.com/office/officeart/2005/8/layout/list1"/>
    <dgm:cxn modelId="{79C3DB43-81E5-47F0-8C86-814504D492C3}" type="presParOf" srcId="{FD3FB24E-53B1-4586-B6E9-6F835E49EA8D}" destId="{607AD33C-18F9-42D2-AB68-141542872479}" srcOrd="0" destOrd="0" presId="urn:microsoft.com/office/officeart/2005/8/layout/list1"/>
    <dgm:cxn modelId="{57640DE3-BA71-4B02-AC25-3B91E4FB978C}" type="presParOf" srcId="{FD3FB24E-53B1-4586-B6E9-6F835E49EA8D}" destId="{DC3BE2F2-6303-4AF6-B801-D656B266823D}" srcOrd="1" destOrd="0" presId="urn:microsoft.com/office/officeart/2005/8/layout/list1"/>
    <dgm:cxn modelId="{B27A0112-018C-4F0E-8E43-C97A2C91D05A}" type="presParOf" srcId="{DF35BD3C-566E-4832-B16E-1F3AA91DAA72}" destId="{EDA79921-0B26-42B8-BBF8-FB67E464DD67}" srcOrd="5" destOrd="0" presId="urn:microsoft.com/office/officeart/2005/8/layout/list1"/>
    <dgm:cxn modelId="{43B0CB9D-0ACE-4B38-9D5F-0333ADDADE53}" type="presParOf" srcId="{DF35BD3C-566E-4832-B16E-1F3AA91DAA72}" destId="{F0729296-C5A6-416A-B94A-10232A1D6358}" srcOrd="6" destOrd="0" presId="urn:microsoft.com/office/officeart/2005/8/layout/list1"/>
    <dgm:cxn modelId="{1413843D-6F24-475F-BA3D-E43E6064C04D}" type="presParOf" srcId="{DF35BD3C-566E-4832-B16E-1F3AA91DAA72}" destId="{9F9ACC7D-9BE7-4192-9FAF-B575BA988A40}" srcOrd="7" destOrd="0" presId="urn:microsoft.com/office/officeart/2005/8/layout/list1"/>
    <dgm:cxn modelId="{05A0E326-00EC-4E18-BFD2-7670DA3D9849}" type="presParOf" srcId="{DF35BD3C-566E-4832-B16E-1F3AA91DAA72}" destId="{26B8C8CB-6414-4878-BC9D-98C0DB3C7927}" srcOrd="8" destOrd="0" presId="urn:microsoft.com/office/officeart/2005/8/layout/list1"/>
    <dgm:cxn modelId="{F2C12B64-B69A-4EB5-8509-FAEC44B7048C}" type="presParOf" srcId="{26B8C8CB-6414-4878-BC9D-98C0DB3C7927}" destId="{222D3505-55E0-4541-A8A8-C8FB8B2CBFED}" srcOrd="0" destOrd="0" presId="urn:microsoft.com/office/officeart/2005/8/layout/list1"/>
    <dgm:cxn modelId="{ECB56113-82DF-4D95-B9BC-058F2AED1419}" type="presParOf" srcId="{26B8C8CB-6414-4878-BC9D-98C0DB3C7927}" destId="{6B1CAA41-D316-4FEC-953D-043B2CEEB81A}" srcOrd="1" destOrd="0" presId="urn:microsoft.com/office/officeart/2005/8/layout/list1"/>
    <dgm:cxn modelId="{C4E36129-32D9-4871-847D-C54555F49C02}" type="presParOf" srcId="{DF35BD3C-566E-4832-B16E-1F3AA91DAA72}" destId="{D522CFDD-CC75-4BFF-8D4F-26E240589DD9}" srcOrd="9" destOrd="0" presId="urn:microsoft.com/office/officeart/2005/8/layout/list1"/>
    <dgm:cxn modelId="{BBC9E25B-ECF0-4572-85AF-381EE88FC739}" type="presParOf" srcId="{DF35BD3C-566E-4832-B16E-1F3AA91DAA72}" destId="{16C3342A-12D0-4959-8D09-8BA3AA1A6262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779472-9A0F-47A6-A68A-D5E513084A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BE466-8396-4F97-A01E-4F0582CE52BA}">
      <dgm:prSet phldrT="[Текст]" custT="1"/>
      <dgm:spPr>
        <a:solidFill>
          <a:schemeClr val="accent1"/>
        </a:solidFill>
        <a:ln>
          <a:noFill/>
        </a:ln>
      </dgm:spPr>
      <dgm:t>
        <a:bodyPr/>
        <a:lstStyle/>
        <a:p>
          <a:pPr algn="ctr"/>
          <a:r>
            <a:rPr lang="ru-RU" sz="1400" b="0" dirty="0" smtClean="0">
              <a:solidFill>
                <a:srgbClr val="FFFFFF"/>
              </a:solidFill>
            </a:rPr>
            <a:t>Работодатель-студент</a:t>
          </a:r>
          <a:endParaRPr lang="ru-RU" sz="1400" b="0" dirty="0">
            <a:solidFill>
              <a:srgbClr val="FFFFFF"/>
            </a:solidFill>
          </a:endParaRPr>
        </a:p>
      </dgm:t>
    </dgm:pt>
    <dgm:pt modelId="{44A69053-CB3F-4FE9-B621-F4ADE330B83F}" type="parTrans" cxnId="{E5DAEC80-5111-406E-8BA9-5C664020A025}">
      <dgm:prSet/>
      <dgm:spPr/>
      <dgm:t>
        <a:bodyPr/>
        <a:lstStyle/>
        <a:p>
          <a:endParaRPr lang="ru-RU" sz="1400"/>
        </a:p>
      </dgm:t>
    </dgm:pt>
    <dgm:pt modelId="{A223E932-207F-4C60-A8D9-7A9E4E5ADB37}" type="sibTrans" cxnId="{E5DAEC80-5111-406E-8BA9-5C664020A025}">
      <dgm:prSet/>
      <dgm:spPr/>
      <dgm:t>
        <a:bodyPr/>
        <a:lstStyle/>
        <a:p>
          <a:endParaRPr lang="ru-RU" sz="1400"/>
        </a:p>
      </dgm:t>
    </dgm:pt>
    <dgm:pt modelId="{4A700CCD-D123-47B2-B320-D623248BD120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pPr algn="ctr"/>
          <a:r>
            <a:rPr lang="ru-RU" sz="1400" b="0" dirty="0" smtClean="0">
              <a:solidFill>
                <a:srgbClr val="FFFFFF"/>
              </a:solidFill>
            </a:rPr>
            <a:t>Студент-студент</a:t>
          </a:r>
        </a:p>
      </dgm:t>
    </dgm:pt>
    <dgm:pt modelId="{A04CF912-17B1-4110-BFA1-ED99534FD64A}" type="parTrans" cxnId="{A56F8B2A-1D9A-4A55-AE34-25683BDF9E12}">
      <dgm:prSet/>
      <dgm:spPr/>
      <dgm:t>
        <a:bodyPr/>
        <a:lstStyle/>
        <a:p>
          <a:endParaRPr lang="ru-RU" sz="1400"/>
        </a:p>
      </dgm:t>
    </dgm:pt>
    <dgm:pt modelId="{4D9261DB-7949-4087-84CB-9AF10EEDF6E8}" type="sibTrans" cxnId="{A56F8B2A-1D9A-4A55-AE34-25683BDF9E12}">
      <dgm:prSet/>
      <dgm:spPr/>
      <dgm:t>
        <a:bodyPr/>
        <a:lstStyle/>
        <a:p>
          <a:endParaRPr lang="ru-RU" sz="1400"/>
        </a:p>
      </dgm:t>
    </dgm:pt>
    <dgm:pt modelId="{0836CFE6-C9EC-4F3E-B55A-7A0A30565419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pPr algn="ctr"/>
          <a:r>
            <a:rPr lang="ru-RU" sz="1400" b="0" dirty="0" smtClean="0">
              <a:solidFill>
                <a:srgbClr val="FFFFFF"/>
              </a:solidFill>
            </a:rPr>
            <a:t>Преподаватель-преподаватель</a:t>
          </a:r>
          <a:endParaRPr lang="ru-RU" sz="1400" b="0" dirty="0">
            <a:solidFill>
              <a:srgbClr val="FFFFFF"/>
            </a:solidFill>
          </a:endParaRPr>
        </a:p>
      </dgm:t>
    </dgm:pt>
    <dgm:pt modelId="{4572E5CE-7CAE-47CB-BDCA-199D28506C0A}" type="parTrans" cxnId="{05AF6833-5C56-40C1-A85A-09DDE624B196}">
      <dgm:prSet/>
      <dgm:spPr/>
      <dgm:t>
        <a:bodyPr/>
        <a:lstStyle/>
        <a:p>
          <a:endParaRPr lang="ru-RU" sz="1400"/>
        </a:p>
      </dgm:t>
    </dgm:pt>
    <dgm:pt modelId="{75C353FF-6876-4994-9B75-E6AA49A05900}" type="sibTrans" cxnId="{05AF6833-5C56-40C1-A85A-09DDE624B196}">
      <dgm:prSet/>
      <dgm:spPr/>
      <dgm:t>
        <a:bodyPr/>
        <a:lstStyle/>
        <a:p>
          <a:endParaRPr lang="ru-RU" sz="1400"/>
        </a:p>
      </dgm:t>
    </dgm:pt>
    <dgm:pt modelId="{DF35BD3C-566E-4832-B16E-1F3AA91DAA72}" type="pres">
      <dgm:prSet presAssocID="{E7779472-9A0F-47A6-A68A-D5E513084A78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32053-4337-408C-9085-6CD682E0C265}" type="pres">
      <dgm:prSet presAssocID="{FB5BE466-8396-4F97-A01E-4F0582CE52BA}" presName="parentLin" presStyleCnt="0"/>
      <dgm:spPr/>
    </dgm:pt>
    <dgm:pt modelId="{0AE9009B-68EB-43F2-99F3-70561E96DD5E}" type="pres">
      <dgm:prSet presAssocID="{FB5BE466-8396-4F97-A01E-4F0582CE52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228603-8A95-4386-91B3-86BE36B8A74C}" type="pres">
      <dgm:prSet presAssocID="{FB5BE466-8396-4F97-A01E-4F0582CE52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D4D1D-8B5F-45D5-94F1-7DCF87B39EFA}" type="pres">
      <dgm:prSet presAssocID="{FB5BE466-8396-4F97-A01E-4F0582CE52BA}" presName="negativeSpace" presStyleCnt="0"/>
      <dgm:spPr/>
    </dgm:pt>
    <dgm:pt modelId="{554075BE-FE9D-4F72-9378-684594C53E6D}" type="pres">
      <dgm:prSet presAssocID="{FB5BE466-8396-4F97-A01E-4F0582CE52BA}" presName="childText" presStyleLbl="conFgAcc1" presStyleIdx="0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B0CBCF8-E959-4C13-A6E4-504514B260F2}" type="pres">
      <dgm:prSet presAssocID="{A223E932-207F-4C60-A8D9-7A9E4E5ADB37}" presName="spaceBetweenRectangles" presStyleCnt="0"/>
      <dgm:spPr/>
    </dgm:pt>
    <dgm:pt modelId="{FD3FB24E-53B1-4586-B6E9-6F835E49EA8D}" type="pres">
      <dgm:prSet presAssocID="{4A700CCD-D123-47B2-B320-D623248BD120}" presName="parentLin" presStyleCnt="0"/>
      <dgm:spPr/>
    </dgm:pt>
    <dgm:pt modelId="{607AD33C-18F9-42D2-AB68-141542872479}" type="pres">
      <dgm:prSet presAssocID="{4A700CCD-D123-47B2-B320-D623248BD1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C3BE2F2-6303-4AF6-B801-D656B266823D}" type="pres">
      <dgm:prSet presAssocID="{4A700CCD-D123-47B2-B320-D623248BD1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79921-0B26-42B8-BBF8-FB67E464DD67}" type="pres">
      <dgm:prSet presAssocID="{4A700CCD-D123-47B2-B320-D623248BD120}" presName="negativeSpace" presStyleCnt="0"/>
      <dgm:spPr/>
    </dgm:pt>
    <dgm:pt modelId="{F0729296-C5A6-416A-B94A-10232A1D6358}" type="pres">
      <dgm:prSet presAssocID="{4A700CCD-D123-47B2-B320-D623248BD120}" presName="childText" presStyleLbl="conFgAcc1" presStyleIdx="1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F9ACC7D-9BE7-4192-9FAF-B575BA988A40}" type="pres">
      <dgm:prSet presAssocID="{4D9261DB-7949-4087-84CB-9AF10EEDF6E8}" presName="spaceBetweenRectangles" presStyleCnt="0"/>
      <dgm:spPr/>
    </dgm:pt>
    <dgm:pt modelId="{26B8C8CB-6414-4878-BC9D-98C0DB3C7927}" type="pres">
      <dgm:prSet presAssocID="{0836CFE6-C9EC-4F3E-B55A-7A0A30565419}" presName="parentLin" presStyleCnt="0"/>
      <dgm:spPr/>
    </dgm:pt>
    <dgm:pt modelId="{222D3505-55E0-4541-A8A8-C8FB8B2CBFED}" type="pres">
      <dgm:prSet presAssocID="{0836CFE6-C9EC-4F3E-B55A-7A0A305654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1CAA41-D316-4FEC-953D-043B2CEEB81A}" type="pres">
      <dgm:prSet presAssocID="{0836CFE6-C9EC-4F3E-B55A-7A0A305654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2CFDD-CC75-4BFF-8D4F-26E240589DD9}" type="pres">
      <dgm:prSet presAssocID="{0836CFE6-C9EC-4F3E-B55A-7A0A30565419}" presName="negativeSpace" presStyleCnt="0"/>
      <dgm:spPr/>
    </dgm:pt>
    <dgm:pt modelId="{16C3342A-12D0-4959-8D09-8BA3AA1A6262}" type="pres">
      <dgm:prSet presAssocID="{0836CFE6-C9EC-4F3E-B55A-7A0A30565419}" presName="childText" presStyleLbl="conFgAcc1" presStyleIdx="2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</dgm:ptLst>
  <dgm:cxnLst>
    <dgm:cxn modelId="{A56F8B2A-1D9A-4A55-AE34-25683BDF9E12}" srcId="{E7779472-9A0F-47A6-A68A-D5E513084A78}" destId="{4A700CCD-D123-47B2-B320-D623248BD120}" srcOrd="1" destOrd="0" parTransId="{A04CF912-17B1-4110-BFA1-ED99534FD64A}" sibTransId="{4D9261DB-7949-4087-84CB-9AF10EEDF6E8}"/>
    <dgm:cxn modelId="{B0961323-C0E8-4989-9717-5DA8D5D35FA7}" type="presOf" srcId="{0836CFE6-C9EC-4F3E-B55A-7A0A30565419}" destId="{222D3505-55E0-4541-A8A8-C8FB8B2CBFED}" srcOrd="0" destOrd="0" presId="urn:microsoft.com/office/officeart/2005/8/layout/list1"/>
    <dgm:cxn modelId="{5B83FCA2-819B-47FD-BB8C-35820AF61C3E}" type="presOf" srcId="{4A700CCD-D123-47B2-B320-D623248BD120}" destId="{607AD33C-18F9-42D2-AB68-141542872479}" srcOrd="0" destOrd="0" presId="urn:microsoft.com/office/officeart/2005/8/layout/list1"/>
    <dgm:cxn modelId="{292B93D2-691C-4D30-AE47-BCB9A8B55DF8}" type="presOf" srcId="{E7779472-9A0F-47A6-A68A-D5E513084A78}" destId="{DF35BD3C-566E-4832-B16E-1F3AA91DAA72}" srcOrd="0" destOrd="0" presId="urn:microsoft.com/office/officeart/2005/8/layout/list1"/>
    <dgm:cxn modelId="{3B574D57-8A16-4906-84F3-0A2A4BA78659}" type="presOf" srcId="{0836CFE6-C9EC-4F3E-B55A-7A0A30565419}" destId="{6B1CAA41-D316-4FEC-953D-043B2CEEB81A}" srcOrd="1" destOrd="0" presId="urn:microsoft.com/office/officeart/2005/8/layout/list1"/>
    <dgm:cxn modelId="{E5DAEC80-5111-406E-8BA9-5C664020A025}" srcId="{E7779472-9A0F-47A6-A68A-D5E513084A78}" destId="{FB5BE466-8396-4F97-A01E-4F0582CE52BA}" srcOrd="0" destOrd="0" parTransId="{44A69053-CB3F-4FE9-B621-F4ADE330B83F}" sibTransId="{A223E932-207F-4C60-A8D9-7A9E4E5ADB37}"/>
    <dgm:cxn modelId="{05AF6833-5C56-40C1-A85A-09DDE624B196}" srcId="{E7779472-9A0F-47A6-A68A-D5E513084A78}" destId="{0836CFE6-C9EC-4F3E-B55A-7A0A30565419}" srcOrd="2" destOrd="0" parTransId="{4572E5CE-7CAE-47CB-BDCA-199D28506C0A}" sibTransId="{75C353FF-6876-4994-9B75-E6AA49A05900}"/>
    <dgm:cxn modelId="{6EB46F1B-ED0E-4650-BF30-64450D7BA84F}" type="presOf" srcId="{4A700CCD-D123-47B2-B320-D623248BD120}" destId="{DC3BE2F2-6303-4AF6-B801-D656B266823D}" srcOrd="1" destOrd="0" presId="urn:microsoft.com/office/officeart/2005/8/layout/list1"/>
    <dgm:cxn modelId="{BFCC36D6-A0F0-4C03-8C7A-9762C5211776}" type="presOf" srcId="{FB5BE466-8396-4F97-A01E-4F0582CE52BA}" destId="{0AE9009B-68EB-43F2-99F3-70561E96DD5E}" srcOrd="0" destOrd="0" presId="urn:microsoft.com/office/officeart/2005/8/layout/list1"/>
    <dgm:cxn modelId="{4FEC3383-4644-4490-9C19-87185D3B7500}" type="presOf" srcId="{FB5BE466-8396-4F97-A01E-4F0582CE52BA}" destId="{57228603-8A95-4386-91B3-86BE36B8A74C}" srcOrd="1" destOrd="0" presId="urn:microsoft.com/office/officeart/2005/8/layout/list1"/>
    <dgm:cxn modelId="{644FB606-D0FC-408A-8B63-DE261F8F66D3}" type="presParOf" srcId="{DF35BD3C-566E-4832-B16E-1F3AA91DAA72}" destId="{41D32053-4337-408C-9085-6CD682E0C265}" srcOrd="0" destOrd="0" presId="urn:microsoft.com/office/officeart/2005/8/layout/list1"/>
    <dgm:cxn modelId="{E92AC8DA-0489-4342-A1D4-E33F8D0F6A1C}" type="presParOf" srcId="{41D32053-4337-408C-9085-6CD682E0C265}" destId="{0AE9009B-68EB-43F2-99F3-70561E96DD5E}" srcOrd="0" destOrd="0" presId="urn:microsoft.com/office/officeart/2005/8/layout/list1"/>
    <dgm:cxn modelId="{499C3F68-B47A-40E5-A41B-33E37E9DD852}" type="presParOf" srcId="{41D32053-4337-408C-9085-6CD682E0C265}" destId="{57228603-8A95-4386-91B3-86BE36B8A74C}" srcOrd="1" destOrd="0" presId="urn:microsoft.com/office/officeart/2005/8/layout/list1"/>
    <dgm:cxn modelId="{D5061CED-EB38-4442-A22B-ACA00479E8D7}" type="presParOf" srcId="{DF35BD3C-566E-4832-B16E-1F3AA91DAA72}" destId="{448D4D1D-8B5F-45D5-94F1-7DCF87B39EFA}" srcOrd="1" destOrd="0" presId="urn:microsoft.com/office/officeart/2005/8/layout/list1"/>
    <dgm:cxn modelId="{C8C87BCE-FA64-4AF0-A1B4-9E4F61F7207B}" type="presParOf" srcId="{DF35BD3C-566E-4832-B16E-1F3AA91DAA72}" destId="{554075BE-FE9D-4F72-9378-684594C53E6D}" srcOrd="2" destOrd="0" presId="urn:microsoft.com/office/officeart/2005/8/layout/list1"/>
    <dgm:cxn modelId="{C5011A86-90D5-4A10-9850-9D9D4506E9FE}" type="presParOf" srcId="{DF35BD3C-566E-4832-B16E-1F3AA91DAA72}" destId="{9B0CBCF8-E959-4C13-A6E4-504514B260F2}" srcOrd="3" destOrd="0" presId="urn:microsoft.com/office/officeart/2005/8/layout/list1"/>
    <dgm:cxn modelId="{5C3E8E56-09AA-4B71-ADEA-5E56A75D78F7}" type="presParOf" srcId="{DF35BD3C-566E-4832-B16E-1F3AA91DAA72}" destId="{FD3FB24E-53B1-4586-B6E9-6F835E49EA8D}" srcOrd="4" destOrd="0" presId="urn:microsoft.com/office/officeart/2005/8/layout/list1"/>
    <dgm:cxn modelId="{0D6AB226-233D-4485-8B3F-10925A735E8D}" type="presParOf" srcId="{FD3FB24E-53B1-4586-B6E9-6F835E49EA8D}" destId="{607AD33C-18F9-42D2-AB68-141542872479}" srcOrd="0" destOrd="0" presId="urn:microsoft.com/office/officeart/2005/8/layout/list1"/>
    <dgm:cxn modelId="{B95D76AA-5087-49B6-A14E-F6D7560F21EC}" type="presParOf" srcId="{FD3FB24E-53B1-4586-B6E9-6F835E49EA8D}" destId="{DC3BE2F2-6303-4AF6-B801-D656B266823D}" srcOrd="1" destOrd="0" presId="urn:microsoft.com/office/officeart/2005/8/layout/list1"/>
    <dgm:cxn modelId="{22D62333-7639-47C1-9139-FE8A27AF38EE}" type="presParOf" srcId="{DF35BD3C-566E-4832-B16E-1F3AA91DAA72}" destId="{EDA79921-0B26-42B8-BBF8-FB67E464DD67}" srcOrd="5" destOrd="0" presId="urn:microsoft.com/office/officeart/2005/8/layout/list1"/>
    <dgm:cxn modelId="{1C7C22CC-5161-42FF-9583-27C288AD0DEA}" type="presParOf" srcId="{DF35BD3C-566E-4832-B16E-1F3AA91DAA72}" destId="{F0729296-C5A6-416A-B94A-10232A1D6358}" srcOrd="6" destOrd="0" presId="urn:microsoft.com/office/officeart/2005/8/layout/list1"/>
    <dgm:cxn modelId="{4BC8B4DF-E51E-4D75-A7B7-D5B30B95D191}" type="presParOf" srcId="{DF35BD3C-566E-4832-B16E-1F3AA91DAA72}" destId="{9F9ACC7D-9BE7-4192-9FAF-B575BA988A40}" srcOrd="7" destOrd="0" presId="urn:microsoft.com/office/officeart/2005/8/layout/list1"/>
    <dgm:cxn modelId="{701090FF-041A-41B2-98E1-9C7A57F2C5AD}" type="presParOf" srcId="{DF35BD3C-566E-4832-B16E-1F3AA91DAA72}" destId="{26B8C8CB-6414-4878-BC9D-98C0DB3C7927}" srcOrd="8" destOrd="0" presId="urn:microsoft.com/office/officeart/2005/8/layout/list1"/>
    <dgm:cxn modelId="{0DBB3A9F-DC46-438F-AAA9-5205E2E5D3D9}" type="presParOf" srcId="{26B8C8CB-6414-4878-BC9D-98C0DB3C7927}" destId="{222D3505-55E0-4541-A8A8-C8FB8B2CBFED}" srcOrd="0" destOrd="0" presId="urn:microsoft.com/office/officeart/2005/8/layout/list1"/>
    <dgm:cxn modelId="{9F7FCB1C-2446-4992-81F9-CCCBF7C1A81D}" type="presParOf" srcId="{26B8C8CB-6414-4878-BC9D-98C0DB3C7927}" destId="{6B1CAA41-D316-4FEC-953D-043B2CEEB81A}" srcOrd="1" destOrd="0" presId="urn:microsoft.com/office/officeart/2005/8/layout/list1"/>
    <dgm:cxn modelId="{6EBB29CD-61B3-4B0F-8ECF-BBC028B00FCD}" type="presParOf" srcId="{DF35BD3C-566E-4832-B16E-1F3AA91DAA72}" destId="{D522CFDD-CC75-4BFF-8D4F-26E240589DD9}" srcOrd="9" destOrd="0" presId="urn:microsoft.com/office/officeart/2005/8/layout/list1"/>
    <dgm:cxn modelId="{CA057338-FF34-479D-9F0C-32C8FB51B84F}" type="presParOf" srcId="{DF35BD3C-566E-4832-B16E-1F3AA91DAA72}" destId="{16C3342A-12D0-4959-8D09-8BA3AA1A6262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779472-9A0F-47A6-A68A-D5E513084A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BE466-8396-4F97-A01E-4F0582CE52BA}">
      <dgm:prSet phldrT="[Текст]"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</a:rPr>
            <a:t>Ученик-ученик</a:t>
          </a:r>
          <a:endParaRPr lang="ru-RU" sz="2400" b="1" dirty="0">
            <a:solidFill>
              <a:schemeClr val="bg1"/>
            </a:solidFill>
          </a:endParaRPr>
        </a:p>
      </dgm:t>
    </dgm:pt>
    <dgm:pt modelId="{44A69053-CB3F-4FE9-B621-F4ADE330B83F}" type="parTrans" cxnId="{E5DAEC80-5111-406E-8BA9-5C664020A025}">
      <dgm:prSet/>
      <dgm:spPr/>
      <dgm:t>
        <a:bodyPr/>
        <a:lstStyle/>
        <a:p>
          <a:endParaRPr lang="ru-RU" sz="2000"/>
        </a:p>
      </dgm:t>
    </dgm:pt>
    <dgm:pt modelId="{A223E932-207F-4C60-A8D9-7A9E4E5ADB37}" type="sibTrans" cxnId="{E5DAEC80-5111-406E-8BA9-5C664020A025}">
      <dgm:prSet/>
      <dgm:spPr/>
      <dgm:t>
        <a:bodyPr/>
        <a:lstStyle/>
        <a:p>
          <a:endParaRPr lang="ru-RU" sz="2000"/>
        </a:p>
      </dgm:t>
    </dgm:pt>
    <dgm:pt modelId="{4A700CCD-D123-47B2-B320-D623248BD120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</a:rPr>
            <a:t>Студент-ученик</a:t>
          </a:r>
        </a:p>
      </dgm:t>
    </dgm:pt>
    <dgm:pt modelId="{A04CF912-17B1-4110-BFA1-ED99534FD64A}" type="parTrans" cxnId="{A56F8B2A-1D9A-4A55-AE34-25683BDF9E12}">
      <dgm:prSet/>
      <dgm:spPr/>
      <dgm:t>
        <a:bodyPr/>
        <a:lstStyle/>
        <a:p>
          <a:endParaRPr lang="ru-RU" sz="2000"/>
        </a:p>
      </dgm:t>
    </dgm:pt>
    <dgm:pt modelId="{4D9261DB-7949-4087-84CB-9AF10EEDF6E8}" type="sibTrans" cxnId="{A56F8B2A-1D9A-4A55-AE34-25683BDF9E12}">
      <dgm:prSet/>
      <dgm:spPr/>
      <dgm:t>
        <a:bodyPr/>
        <a:lstStyle/>
        <a:p>
          <a:endParaRPr lang="ru-RU" sz="2000"/>
        </a:p>
      </dgm:t>
    </dgm:pt>
    <dgm:pt modelId="{0836CFE6-C9EC-4F3E-B55A-7A0A30565419}">
      <dgm:prSet custT="1"/>
      <dgm:spPr>
        <a:solidFill>
          <a:schemeClr val="bg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</a:rPr>
            <a:t>Работодатель-ученик</a:t>
          </a:r>
          <a:endParaRPr lang="ru-RU" sz="2400" b="1" dirty="0">
            <a:solidFill>
              <a:schemeClr val="bg1"/>
            </a:solidFill>
          </a:endParaRPr>
        </a:p>
      </dgm:t>
    </dgm:pt>
    <dgm:pt modelId="{4572E5CE-7CAE-47CB-BDCA-199D28506C0A}" type="parTrans" cxnId="{05AF6833-5C56-40C1-A85A-09DDE624B196}">
      <dgm:prSet/>
      <dgm:spPr/>
      <dgm:t>
        <a:bodyPr/>
        <a:lstStyle/>
        <a:p>
          <a:endParaRPr lang="ru-RU" sz="2000"/>
        </a:p>
      </dgm:t>
    </dgm:pt>
    <dgm:pt modelId="{75C353FF-6876-4994-9B75-E6AA49A05900}" type="sibTrans" cxnId="{05AF6833-5C56-40C1-A85A-09DDE624B196}">
      <dgm:prSet/>
      <dgm:spPr/>
      <dgm:t>
        <a:bodyPr/>
        <a:lstStyle/>
        <a:p>
          <a:endParaRPr lang="ru-RU" sz="2000"/>
        </a:p>
      </dgm:t>
    </dgm:pt>
    <dgm:pt modelId="{DF35BD3C-566E-4832-B16E-1F3AA91DAA72}" type="pres">
      <dgm:prSet presAssocID="{E7779472-9A0F-47A6-A68A-D5E513084A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32053-4337-408C-9085-6CD682E0C265}" type="pres">
      <dgm:prSet presAssocID="{FB5BE466-8396-4F97-A01E-4F0582CE52BA}" presName="parentLin" presStyleCnt="0"/>
      <dgm:spPr/>
    </dgm:pt>
    <dgm:pt modelId="{0AE9009B-68EB-43F2-99F3-70561E96DD5E}" type="pres">
      <dgm:prSet presAssocID="{FB5BE466-8396-4F97-A01E-4F0582CE52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228603-8A95-4386-91B3-86BE36B8A74C}" type="pres">
      <dgm:prSet presAssocID="{FB5BE466-8396-4F97-A01E-4F0582CE52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D4D1D-8B5F-45D5-94F1-7DCF87B39EFA}" type="pres">
      <dgm:prSet presAssocID="{FB5BE466-8396-4F97-A01E-4F0582CE52BA}" presName="negativeSpace" presStyleCnt="0"/>
      <dgm:spPr/>
    </dgm:pt>
    <dgm:pt modelId="{554075BE-FE9D-4F72-9378-684594C53E6D}" type="pres">
      <dgm:prSet presAssocID="{FB5BE466-8396-4F97-A01E-4F0582CE52BA}" presName="childText" presStyleLbl="conFgAcc1" presStyleIdx="0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B0CBCF8-E959-4C13-A6E4-504514B260F2}" type="pres">
      <dgm:prSet presAssocID="{A223E932-207F-4C60-A8D9-7A9E4E5ADB37}" presName="spaceBetweenRectangles" presStyleCnt="0"/>
      <dgm:spPr/>
    </dgm:pt>
    <dgm:pt modelId="{FD3FB24E-53B1-4586-B6E9-6F835E49EA8D}" type="pres">
      <dgm:prSet presAssocID="{4A700CCD-D123-47B2-B320-D623248BD120}" presName="parentLin" presStyleCnt="0"/>
      <dgm:spPr/>
    </dgm:pt>
    <dgm:pt modelId="{607AD33C-18F9-42D2-AB68-141542872479}" type="pres">
      <dgm:prSet presAssocID="{4A700CCD-D123-47B2-B320-D623248BD1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C3BE2F2-6303-4AF6-B801-D656B266823D}" type="pres">
      <dgm:prSet presAssocID="{4A700CCD-D123-47B2-B320-D623248BD1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79921-0B26-42B8-BBF8-FB67E464DD67}" type="pres">
      <dgm:prSet presAssocID="{4A700CCD-D123-47B2-B320-D623248BD120}" presName="negativeSpace" presStyleCnt="0"/>
      <dgm:spPr/>
    </dgm:pt>
    <dgm:pt modelId="{F0729296-C5A6-416A-B94A-10232A1D6358}" type="pres">
      <dgm:prSet presAssocID="{4A700CCD-D123-47B2-B320-D623248BD120}" presName="childText" presStyleLbl="conFgAcc1" presStyleIdx="1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  <dgm:pt modelId="{9F9ACC7D-9BE7-4192-9FAF-B575BA988A40}" type="pres">
      <dgm:prSet presAssocID="{4D9261DB-7949-4087-84CB-9AF10EEDF6E8}" presName="spaceBetweenRectangles" presStyleCnt="0"/>
      <dgm:spPr/>
    </dgm:pt>
    <dgm:pt modelId="{26B8C8CB-6414-4878-BC9D-98C0DB3C7927}" type="pres">
      <dgm:prSet presAssocID="{0836CFE6-C9EC-4F3E-B55A-7A0A30565419}" presName="parentLin" presStyleCnt="0"/>
      <dgm:spPr/>
    </dgm:pt>
    <dgm:pt modelId="{222D3505-55E0-4541-A8A8-C8FB8B2CBFED}" type="pres">
      <dgm:prSet presAssocID="{0836CFE6-C9EC-4F3E-B55A-7A0A305654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1CAA41-D316-4FEC-953D-043B2CEEB81A}" type="pres">
      <dgm:prSet presAssocID="{0836CFE6-C9EC-4F3E-B55A-7A0A305654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2CFDD-CC75-4BFF-8D4F-26E240589DD9}" type="pres">
      <dgm:prSet presAssocID="{0836CFE6-C9EC-4F3E-B55A-7A0A30565419}" presName="negativeSpace" presStyleCnt="0"/>
      <dgm:spPr/>
    </dgm:pt>
    <dgm:pt modelId="{16C3342A-12D0-4959-8D09-8BA3AA1A6262}" type="pres">
      <dgm:prSet presAssocID="{0836CFE6-C9EC-4F3E-B55A-7A0A30565419}" presName="childText" presStyleLbl="conFgAcc1" presStyleIdx="2" presStyleCnt="3">
        <dgm:presLayoutVars>
          <dgm:bulletEnabled val="1"/>
        </dgm:presLayoutVars>
      </dgm:prSet>
      <dgm:spPr>
        <a:noFill/>
        <a:ln w="19050">
          <a:solidFill>
            <a:srgbClr val="FFFFFF"/>
          </a:solidFill>
        </a:ln>
      </dgm:spPr>
    </dgm:pt>
  </dgm:ptLst>
  <dgm:cxnLst>
    <dgm:cxn modelId="{371A3465-5B13-44A4-B7BC-92D900500C4D}" type="presOf" srcId="{FB5BE466-8396-4F97-A01E-4F0582CE52BA}" destId="{57228603-8A95-4386-91B3-86BE36B8A74C}" srcOrd="1" destOrd="0" presId="urn:microsoft.com/office/officeart/2005/8/layout/list1"/>
    <dgm:cxn modelId="{A56F8B2A-1D9A-4A55-AE34-25683BDF9E12}" srcId="{E7779472-9A0F-47A6-A68A-D5E513084A78}" destId="{4A700CCD-D123-47B2-B320-D623248BD120}" srcOrd="1" destOrd="0" parTransId="{A04CF912-17B1-4110-BFA1-ED99534FD64A}" sibTransId="{4D9261DB-7949-4087-84CB-9AF10EEDF6E8}"/>
    <dgm:cxn modelId="{0153961C-AB82-4307-869E-C71684A1109B}" type="presOf" srcId="{0836CFE6-C9EC-4F3E-B55A-7A0A30565419}" destId="{222D3505-55E0-4541-A8A8-C8FB8B2CBFED}" srcOrd="0" destOrd="0" presId="urn:microsoft.com/office/officeart/2005/8/layout/list1"/>
    <dgm:cxn modelId="{4A1C7128-53E4-4FE9-B0DE-FB8F367FA23F}" type="presOf" srcId="{4A700CCD-D123-47B2-B320-D623248BD120}" destId="{DC3BE2F2-6303-4AF6-B801-D656B266823D}" srcOrd="1" destOrd="0" presId="urn:microsoft.com/office/officeart/2005/8/layout/list1"/>
    <dgm:cxn modelId="{FD18B042-E2FF-4749-B0D2-C090D700BDE2}" type="presOf" srcId="{4A700CCD-D123-47B2-B320-D623248BD120}" destId="{607AD33C-18F9-42D2-AB68-141542872479}" srcOrd="0" destOrd="0" presId="urn:microsoft.com/office/officeart/2005/8/layout/list1"/>
    <dgm:cxn modelId="{2950AB21-6DD2-4FDC-913C-E46FE744205E}" type="presOf" srcId="{0836CFE6-C9EC-4F3E-B55A-7A0A30565419}" destId="{6B1CAA41-D316-4FEC-953D-043B2CEEB81A}" srcOrd="1" destOrd="0" presId="urn:microsoft.com/office/officeart/2005/8/layout/list1"/>
    <dgm:cxn modelId="{E5DAEC80-5111-406E-8BA9-5C664020A025}" srcId="{E7779472-9A0F-47A6-A68A-D5E513084A78}" destId="{FB5BE466-8396-4F97-A01E-4F0582CE52BA}" srcOrd="0" destOrd="0" parTransId="{44A69053-CB3F-4FE9-B621-F4ADE330B83F}" sibTransId="{A223E932-207F-4C60-A8D9-7A9E4E5ADB37}"/>
    <dgm:cxn modelId="{05AF6833-5C56-40C1-A85A-09DDE624B196}" srcId="{E7779472-9A0F-47A6-A68A-D5E513084A78}" destId="{0836CFE6-C9EC-4F3E-B55A-7A0A30565419}" srcOrd="2" destOrd="0" parTransId="{4572E5CE-7CAE-47CB-BDCA-199D28506C0A}" sibTransId="{75C353FF-6876-4994-9B75-E6AA49A05900}"/>
    <dgm:cxn modelId="{F9ABD633-6386-4FA1-8A64-3BE5EFA1CCDF}" type="presOf" srcId="{E7779472-9A0F-47A6-A68A-D5E513084A78}" destId="{DF35BD3C-566E-4832-B16E-1F3AA91DAA72}" srcOrd="0" destOrd="0" presId="urn:microsoft.com/office/officeart/2005/8/layout/list1"/>
    <dgm:cxn modelId="{0B580227-24DD-4BAB-A293-FA88C669CA94}" type="presOf" srcId="{FB5BE466-8396-4F97-A01E-4F0582CE52BA}" destId="{0AE9009B-68EB-43F2-99F3-70561E96DD5E}" srcOrd="0" destOrd="0" presId="urn:microsoft.com/office/officeart/2005/8/layout/list1"/>
    <dgm:cxn modelId="{446E1210-9DDB-4CC4-88E4-14C290032C56}" type="presParOf" srcId="{DF35BD3C-566E-4832-B16E-1F3AA91DAA72}" destId="{41D32053-4337-408C-9085-6CD682E0C265}" srcOrd="0" destOrd="0" presId="urn:microsoft.com/office/officeart/2005/8/layout/list1"/>
    <dgm:cxn modelId="{7E4DCDE0-2C6F-4DFB-BBAD-D1B0B31928FA}" type="presParOf" srcId="{41D32053-4337-408C-9085-6CD682E0C265}" destId="{0AE9009B-68EB-43F2-99F3-70561E96DD5E}" srcOrd="0" destOrd="0" presId="urn:microsoft.com/office/officeart/2005/8/layout/list1"/>
    <dgm:cxn modelId="{340F4AFC-954D-48E4-B0D7-136EA8A202BC}" type="presParOf" srcId="{41D32053-4337-408C-9085-6CD682E0C265}" destId="{57228603-8A95-4386-91B3-86BE36B8A74C}" srcOrd="1" destOrd="0" presId="urn:microsoft.com/office/officeart/2005/8/layout/list1"/>
    <dgm:cxn modelId="{9F7B6FF7-2AD2-4139-8EC0-C3D2EE333061}" type="presParOf" srcId="{DF35BD3C-566E-4832-B16E-1F3AA91DAA72}" destId="{448D4D1D-8B5F-45D5-94F1-7DCF87B39EFA}" srcOrd="1" destOrd="0" presId="urn:microsoft.com/office/officeart/2005/8/layout/list1"/>
    <dgm:cxn modelId="{4DBB0DA5-BE10-48A7-BC67-21A6B0457A19}" type="presParOf" srcId="{DF35BD3C-566E-4832-B16E-1F3AA91DAA72}" destId="{554075BE-FE9D-4F72-9378-684594C53E6D}" srcOrd="2" destOrd="0" presId="urn:microsoft.com/office/officeart/2005/8/layout/list1"/>
    <dgm:cxn modelId="{FDF46096-33DE-4786-8D9C-8334C31A67A0}" type="presParOf" srcId="{DF35BD3C-566E-4832-B16E-1F3AA91DAA72}" destId="{9B0CBCF8-E959-4C13-A6E4-504514B260F2}" srcOrd="3" destOrd="0" presId="urn:microsoft.com/office/officeart/2005/8/layout/list1"/>
    <dgm:cxn modelId="{15C85412-8997-4D50-8C9D-0A2EAB5CEFE7}" type="presParOf" srcId="{DF35BD3C-566E-4832-B16E-1F3AA91DAA72}" destId="{FD3FB24E-53B1-4586-B6E9-6F835E49EA8D}" srcOrd="4" destOrd="0" presId="urn:microsoft.com/office/officeart/2005/8/layout/list1"/>
    <dgm:cxn modelId="{CC1B26A9-CC11-4E56-B3B2-4D733BAD006B}" type="presParOf" srcId="{FD3FB24E-53B1-4586-B6E9-6F835E49EA8D}" destId="{607AD33C-18F9-42D2-AB68-141542872479}" srcOrd="0" destOrd="0" presId="urn:microsoft.com/office/officeart/2005/8/layout/list1"/>
    <dgm:cxn modelId="{45D90256-F0DF-4155-82B3-894A091E5C33}" type="presParOf" srcId="{FD3FB24E-53B1-4586-B6E9-6F835E49EA8D}" destId="{DC3BE2F2-6303-4AF6-B801-D656B266823D}" srcOrd="1" destOrd="0" presId="urn:microsoft.com/office/officeart/2005/8/layout/list1"/>
    <dgm:cxn modelId="{15996E9C-47E4-45CB-87E6-AE5BE709CCF9}" type="presParOf" srcId="{DF35BD3C-566E-4832-B16E-1F3AA91DAA72}" destId="{EDA79921-0B26-42B8-BBF8-FB67E464DD67}" srcOrd="5" destOrd="0" presId="urn:microsoft.com/office/officeart/2005/8/layout/list1"/>
    <dgm:cxn modelId="{98CCC760-41A7-4285-B762-FA76A97FDB0D}" type="presParOf" srcId="{DF35BD3C-566E-4832-B16E-1F3AA91DAA72}" destId="{F0729296-C5A6-416A-B94A-10232A1D6358}" srcOrd="6" destOrd="0" presId="urn:microsoft.com/office/officeart/2005/8/layout/list1"/>
    <dgm:cxn modelId="{748CFCAD-4ECE-4B30-875E-7DA34D5C98EF}" type="presParOf" srcId="{DF35BD3C-566E-4832-B16E-1F3AA91DAA72}" destId="{9F9ACC7D-9BE7-4192-9FAF-B575BA988A40}" srcOrd="7" destOrd="0" presId="urn:microsoft.com/office/officeart/2005/8/layout/list1"/>
    <dgm:cxn modelId="{49D9F422-03CF-4344-B57C-9C02BAA62A74}" type="presParOf" srcId="{DF35BD3C-566E-4832-B16E-1F3AA91DAA72}" destId="{26B8C8CB-6414-4878-BC9D-98C0DB3C7927}" srcOrd="8" destOrd="0" presId="urn:microsoft.com/office/officeart/2005/8/layout/list1"/>
    <dgm:cxn modelId="{773ACAB2-9535-4D4A-B627-9843BD6E1C25}" type="presParOf" srcId="{26B8C8CB-6414-4878-BC9D-98C0DB3C7927}" destId="{222D3505-55E0-4541-A8A8-C8FB8B2CBFED}" srcOrd="0" destOrd="0" presId="urn:microsoft.com/office/officeart/2005/8/layout/list1"/>
    <dgm:cxn modelId="{4EC04A77-9765-4A6E-A3A8-7D0E9511E925}" type="presParOf" srcId="{26B8C8CB-6414-4878-BC9D-98C0DB3C7927}" destId="{6B1CAA41-D316-4FEC-953D-043B2CEEB81A}" srcOrd="1" destOrd="0" presId="urn:microsoft.com/office/officeart/2005/8/layout/list1"/>
    <dgm:cxn modelId="{C78B290F-3861-45AE-8C29-FF84C44AC930}" type="presParOf" srcId="{DF35BD3C-566E-4832-B16E-1F3AA91DAA72}" destId="{D522CFDD-CC75-4BFF-8D4F-26E240589DD9}" srcOrd="9" destOrd="0" presId="urn:microsoft.com/office/officeart/2005/8/layout/list1"/>
    <dgm:cxn modelId="{228CDE6B-2473-4F5A-9F81-4741E261E47E}" type="presParOf" srcId="{DF35BD3C-566E-4832-B16E-1F3AA91DAA72}" destId="{16C3342A-12D0-4959-8D09-8BA3AA1A6262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0.49534</cdr:x>
      <cdr:y>0.1333</cdr:y>
    </cdr:from>
    <cdr:to>
      <cdr:x>0.53879</cdr:x>
      <cdr:y>0.1333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104456" y="480460"/>
          <a:ext cx="36003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0.49534</cdr:x>
      <cdr:y>0.7526</cdr:y>
    </cdr:from>
    <cdr:to>
      <cdr:x>0.53879</cdr:x>
      <cdr:y>0.7526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4104456" y="2712708"/>
          <a:ext cx="36003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FFFF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0.49534</cdr:x>
      <cdr:y>0.33307</cdr:y>
    </cdr:from>
    <cdr:to>
      <cdr:x>0.53879</cdr:x>
      <cdr:y>0.33307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4104456" y="1200540"/>
          <a:ext cx="36003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0.49534</cdr:x>
      <cdr:y>0.5728</cdr:y>
    </cdr:from>
    <cdr:to>
      <cdr:x>0.53879</cdr:x>
      <cdr:y>0.5728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4104456" y="2064636"/>
          <a:ext cx="36003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3E25-2742-489F-BA4A-99D7A1FE9A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C4A7-2468-48B7-B2BC-5D6F70C6A0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4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940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58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15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03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95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66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5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98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24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33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C4A7-2468-48B7-B2BC-5D6F70C6A00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33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3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1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7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1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7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5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0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2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3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6"/>
          <a:stretch/>
        </p:blipFill>
        <p:spPr>
          <a:xfrm flipH="1">
            <a:off x="8606171" y="-13370"/>
            <a:ext cx="4030725" cy="82012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0240" y="0"/>
            <a:ext cx="12385376" cy="8201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844378">
            <a:off x="-1037009" y="-2792010"/>
            <a:ext cx="12911944" cy="583306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556792" y="-3530526"/>
            <a:ext cx="12724728" cy="5904656"/>
          </a:xfrm>
          <a:prstGeom prst="rect">
            <a:avLst/>
          </a:prstGeom>
          <a:solidFill>
            <a:schemeClr val="bg1"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961" y="-17884"/>
            <a:ext cx="7886700" cy="4389834"/>
          </a:xfrm>
          <a:noFill/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sz="3600" i="1" dirty="0" smtClean="0">
                <a:solidFill>
                  <a:srgbClr val="FFFFFF"/>
                </a:solidFill>
              </a:rPr>
              <a:t>«Никакие знания и навыки не передаются иначе как от человека к человеку. </a:t>
            </a:r>
            <a:br>
              <a:rPr lang="ru-RU" sz="3600" i="1" dirty="0" smtClean="0">
                <a:solidFill>
                  <a:srgbClr val="FFFFFF"/>
                </a:solidFill>
              </a:rPr>
            </a:br>
            <a:r>
              <a:rPr lang="ru-RU" sz="3600" i="1" dirty="0" smtClean="0">
                <a:solidFill>
                  <a:srgbClr val="FFFFFF"/>
                </a:solidFill>
              </a:rPr>
              <a:t>За каждым успешным человеком </a:t>
            </a:r>
            <a:br>
              <a:rPr lang="ru-RU" sz="3600" i="1" dirty="0" smtClean="0">
                <a:solidFill>
                  <a:srgbClr val="FFFFFF"/>
                </a:solidFill>
              </a:rPr>
            </a:br>
            <a:r>
              <a:rPr lang="ru-RU" sz="3600" i="1" dirty="0" smtClean="0">
                <a:solidFill>
                  <a:srgbClr val="FFFFFF"/>
                </a:solidFill>
              </a:rPr>
              <a:t>в любой сфере деятельности </a:t>
            </a:r>
            <a:br>
              <a:rPr lang="ru-RU" sz="3600" i="1" dirty="0" smtClean="0">
                <a:solidFill>
                  <a:srgbClr val="FFFFFF"/>
                </a:solidFill>
              </a:rPr>
            </a:br>
            <a:r>
              <a:rPr lang="ru-RU" sz="3600" i="1" dirty="0" smtClean="0">
                <a:solidFill>
                  <a:srgbClr val="FFFFFF"/>
                </a:solidFill>
              </a:rPr>
              <a:t>всегда есть учитель, всегда </a:t>
            </a:r>
            <a:br>
              <a:rPr lang="ru-RU" sz="3600" i="1" dirty="0" smtClean="0">
                <a:solidFill>
                  <a:srgbClr val="FFFFFF"/>
                </a:solidFill>
              </a:rPr>
            </a:br>
            <a:r>
              <a:rPr lang="ru-RU" sz="3600" i="1" dirty="0" smtClean="0">
                <a:solidFill>
                  <a:srgbClr val="FFFFFF"/>
                </a:solidFill>
              </a:rPr>
              <a:t>есть наставник»</a:t>
            </a:r>
          </a:p>
          <a:p>
            <a:pPr marL="0" indent="0">
              <a:buNone/>
            </a:pPr>
            <a:endParaRPr lang="ru-RU" sz="3600" i="1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ru-RU" sz="2600" dirty="0" smtClean="0">
                <a:solidFill>
                  <a:srgbClr val="FFFFFF"/>
                </a:solidFill>
              </a:rPr>
              <a:t>Сергей </a:t>
            </a:r>
            <a:br>
              <a:rPr lang="ru-RU" sz="2600" dirty="0" smtClean="0">
                <a:solidFill>
                  <a:srgbClr val="FFFFFF"/>
                </a:solidFill>
              </a:rPr>
            </a:br>
            <a:r>
              <a:rPr lang="ru-RU" sz="2600" dirty="0" smtClean="0">
                <a:solidFill>
                  <a:srgbClr val="FFFFFF"/>
                </a:solidFill>
              </a:rPr>
              <a:t>Кириенко</a:t>
            </a:r>
            <a:endParaRPr lang="ru-RU" sz="2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71" y="0"/>
            <a:ext cx="2388666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462487" y="-506851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9590" y="3109760"/>
            <a:ext cx="2430000" cy="864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Формирование базы данных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55280" y="3763563"/>
            <a:ext cx="2430000" cy="864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Распространение лучших практик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60673" y="3109436"/>
            <a:ext cx="2430000" cy="8640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Информационная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просветительская поддержка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39572" y="1763593"/>
            <a:ext cx="2430000" cy="864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Создание сети партнерских организаций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68027" y="411510"/>
            <a:ext cx="2429998" cy="864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Мониторинг реализации программ наставничества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7981" y="472248"/>
            <a:ext cx="2430000" cy="864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Обучение наставников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кураторов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23550" y="915490"/>
            <a:ext cx="2968908" cy="250460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Региональный центр наставничества </a:t>
            </a:r>
            <a:br>
              <a:rPr lang="ru-RU" sz="2000" b="1" dirty="0" smtClean="0">
                <a:solidFill>
                  <a:srgbClr val="FFFFFF"/>
                </a:solidFill>
              </a:rPr>
            </a:br>
            <a:r>
              <a:rPr lang="ru-RU" sz="2000" b="1" dirty="0" smtClean="0">
                <a:solidFill>
                  <a:srgbClr val="FFFFFF"/>
                </a:solidFill>
              </a:rPr>
              <a:t>КГБПОУ </a:t>
            </a:r>
            <a:br>
              <a:rPr lang="ru-RU" sz="2000" b="1" dirty="0" smtClean="0">
                <a:solidFill>
                  <a:srgbClr val="FFFFFF"/>
                </a:solidFill>
              </a:rPr>
            </a:br>
            <a:r>
              <a:rPr lang="ru-RU" sz="2000" b="1" dirty="0" smtClean="0">
                <a:solidFill>
                  <a:srgbClr val="FFFFFF"/>
                </a:solidFill>
              </a:rPr>
              <a:t>«Красноярский педагогический </a:t>
            </a:r>
            <a:br>
              <a:rPr lang="ru-RU" sz="2000" b="1" dirty="0" smtClean="0">
                <a:solidFill>
                  <a:srgbClr val="FFFFFF"/>
                </a:solidFill>
              </a:rPr>
            </a:br>
            <a:r>
              <a:rPr lang="ru-RU" sz="2000" b="1" dirty="0" smtClean="0">
                <a:solidFill>
                  <a:srgbClr val="FFFFFF"/>
                </a:solidFill>
              </a:rPr>
              <a:t>колледж № 1 </a:t>
            </a:r>
            <a:br>
              <a:rPr lang="ru-RU" sz="2000" b="1" dirty="0" smtClean="0">
                <a:solidFill>
                  <a:srgbClr val="FFFFFF"/>
                </a:solidFill>
              </a:rPr>
            </a:br>
            <a:r>
              <a:rPr lang="ru-RU" sz="2000" b="1" dirty="0" smtClean="0">
                <a:solidFill>
                  <a:srgbClr val="FFFFFF"/>
                </a:solidFill>
              </a:rPr>
              <a:t>им. М. Горького»</a:t>
            </a:r>
            <a:endParaRPr lang="ru-RU" sz="2000" b="1" dirty="0">
              <a:solidFill>
                <a:srgbClr val="FFFFFF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878856" y="915490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866939" y="3198373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102440" y="915490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090523" y="3198373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-2280000" flipH="1" flipV="1">
            <a:off x="2837771" y="2092845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9320000" flipH="1" flipV="1">
            <a:off x="6236919" y="2092846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43495" y="1791004"/>
            <a:ext cx="2430000" cy="864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Пилотирование программ наставничества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3120000" flipH="1" flipV="1">
            <a:off x="4530824" y="3506137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71" y="0"/>
            <a:ext cx="2388666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62487" y="-506851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8515350" cy="9941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Орган исполнительной власти муниципального образования, осуществляющий управление в сфере образования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049412"/>
              </p:ext>
            </p:extLst>
          </p:nvPr>
        </p:nvGraphicFramePr>
        <p:xfrm>
          <a:off x="755576" y="1545060"/>
          <a:ext cx="7776864" cy="296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3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649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32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FFFF"/>
                          </a:solidFill>
                        </a:rPr>
                        <a:t>разрабатывает дорожную карту</a:t>
                      </a:r>
                      <a:endParaRPr lang="ru-RU" sz="2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FFFF"/>
                          </a:solidFill>
                        </a:rPr>
                        <a:t>осуществляет мониторинг </a:t>
                      </a:r>
                      <a:br>
                        <a:rPr lang="ru-RU" sz="20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ru-RU" sz="2000" b="1" dirty="0" smtClean="0">
                          <a:solidFill>
                            <a:srgbClr val="FFFFFF"/>
                          </a:solidFill>
                        </a:rPr>
                        <a:t>и контроль</a:t>
                      </a:r>
                      <a:endParaRPr lang="ru-RU" sz="20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855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FFFF"/>
                          </a:solidFill>
                        </a:rPr>
                        <a:t>оказывает ресурсную поддержку</a:t>
                      </a:r>
                      <a:endParaRPr lang="ru-RU" sz="20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FFFF"/>
                          </a:solidFill>
                        </a:rPr>
                        <a:t>содействует привлечению предприятий и организаций </a:t>
                      </a:r>
                      <a:br>
                        <a:rPr lang="ru-RU" sz="20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ru-RU" sz="2000" b="1" dirty="0" smtClean="0">
                          <a:solidFill>
                            <a:srgbClr val="FFFFFF"/>
                          </a:solidFill>
                        </a:rPr>
                        <a:t>к программам наставничества </a:t>
                      </a:r>
                      <a:endParaRPr lang="ru-RU" sz="20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5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71" y="0"/>
            <a:ext cx="2388666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62487" y="-506851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Образовательные организации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25653577"/>
              </p:ext>
            </p:extLst>
          </p:nvPr>
        </p:nvGraphicFramePr>
        <p:xfrm>
          <a:off x="770194" y="1221341"/>
          <a:ext cx="7471742" cy="3726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01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1536" y="-660082"/>
            <a:ext cx="9396536" cy="6264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541820" y="-236562"/>
            <a:ext cx="9937104" cy="5904656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795886"/>
            <a:ext cx="7776864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Педагогическое наставничество</a:t>
            </a:r>
            <a:endParaRPr lang="ru-RU" sz="2400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1033825"/>
            <a:ext cx="5292588" cy="720000"/>
          </a:xfrm>
          <a:prstGeom prst="round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Реализация наставничества </a:t>
            </a:r>
            <a:br>
              <a:rPr lang="ru-RU" dirty="0" smtClean="0">
                <a:solidFill>
                  <a:schemeClr val="bg1"/>
                </a:solidFill>
                <a:latin typeface="+mj-lt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</a:rPr>
              <a:t>в образовательных организациях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571750"/>
            <a:ext cx="1512168" cy="720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ОО</a:t>
            </a:r>
            <a:endParaRPr lang="ru-RU" sz="2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3908" y="2584240"/>
            <a:ext cx="1512168" cy="720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ДО</a:t>
            </a:r>
            <a:endParaRPr lang="ru-RU" sz="2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2584240"/>
            <a:ext cx="1512168" cy="720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СПО</a:t>
            </a:r>
            <a:endParaRPr lang="ru-RU" sz="2800" dirty="0">
              <a:latin typeface="+mj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835696" y="1851670"/>
            <a:ext cx="432048" cy="50405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76256" y="1850609"/>
            <a:ext cx="432048" cy="50405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240000">
            <a:off x="4523082" y="1807238"/>
            <a:ext cx="52500" cy="66383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987824" y="1850609"/>
            <a:ext cx="9001" cy="172925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940152" y="1853272"/>
            <a:ext cx="9001" cy="172925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2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" y="-740618"/>
            <a:ext cx="8964488" cy="5976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463824" y="-452586"/>
            <a:ext cx="9572328" cy="71792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Проблемы, </a:t>
            </a:r>
            <a:r>
              <a:rPr lang="ru-RU" sz="2400" dirty="0">
                <a:solidFill>
                  <a:srgbClr val="FFFFFF"/>
                </a:solidFill>
              </a:rPr>
              <a:t>которые решает педагогическое наставничество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3469"/>
            <a:ext cx="4015358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1"/>
                </a:solidFill>
                <a:latin typeface="+mj-lt"/>
              </a:rPr>
              <a:t>1. Проблемы </a:t>
            </a:r>
            <a:r>
              <a:rPr lang="ru-RU" sz="1800" dirty="0">
                <a:solidFill>
                  <a:schemeClr val="accent1"/>
                </a:solidFill>
                <a:latin typeface="+mj-lt"/>
              </a:rPr>
              <a:t>молодого </a:t>
            </a:r>
            <a:r>
              <a:rPr lang="ru-RU" sz="1800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ru-RU" sz="1800" dirty="0" smtClean="0">
                <a:solidFill>
                  <a:schemeClr val="accent1"/>
                </a:solidFill>
                <a:latin typeface="+mj-lt"/>
              </a:rPr>
            </a:br>
            <a:r>
              <a:rPr lang="ru-RU" sz="1800" dirty="0" smtClean="0">
                <a:solidFill>
                  <a:schemeClr val="accent1"/>
                </a:solidFill>
                <a:latin typeface="+mj-lt"/>
              </a:rPr>
              <a:t>(вновь </a:t>
            </a:r>
            <a:r>
              <a:rPr lang="ru-RU" sz="1800" dirty="0">
                <a:solidFill>
                  <a:schemeClr val="accent1"/>
                </a:solidFill>
                <a:latin typeface="+mj-lt"/>
              </a:rPr>
              <a:t>пришедшего) </a:t>
            </a:r>
            <a:r>
              <a:rPr lang="ru-RU" sz="1800" dirty="0" smtClean="0">
                <a:solidFill>
                  <a:schemeClr val="accent1"/>
                </a:solidFill>
                <a:latin typeface="+mj-lt"/>
              </a:rPr>
              <a:t>специалиста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FFFF"/>
                </a:solidFill>
              </a:rPr>
              <a:t>Трудности </a:t>
            </a:r>
            <a:r>
              <a:rPr lang="ru-RU" sz="1600" dirty="0">
                <a:solidFill>
                  <a:srgbClr val="FFFFFF"/>
                </a:solidFill>
              </a:rPr>
              <a:t>в период </a:t>
            </a:r>
            <a:r>
              <a:rPr lang="ru-RU" sz="1600" dirty="0" smtClean="0">
                <a:solidFill>
                  <a:srgbClr val="FFFFFF"/>
                </a:solidFill>
              </a:rPr>
              <a:t>профессиональной </a:t>
            </a:r>
            <a:r>
              <a:rPr lang="ru-RU" sz="1600" dirty="0">
                <a:solidFill>
                  <a:srgbClr val="FFFFFF"/>
                </a:solidFill>
              </a:rPr>
              <a:t>адаптации, связанные </a:t>
            </a:r>
            <a:r>
              <a:rPr lang="ru-RU" sz="1600" dirty="0" smtClean="0">
                <a:solidFill>
                  <a:srgbClr val="FFFFFF"/>
                </a:solidFill>
              </a:rPr>
              <a:t>с </a:t>
            </a:r>
            <a:r>
              <a:rPr lang="ru-RU" sz="1600" dirty="0">
                <a:solidFill>
                  <a:srgbClr val="FFFFFF"/>
                </a:solidFill>
              </a:rPr>
              <a:t>отсутствием достаточного уровня </a:t>
            </a:r>
            <a:r>
              <a:rPr lang="ru-RU" sz="1600" dirty="0" err="1">
                <a:solidFill>
                  <a:srgbClr val="FFFFFF"/>
                </a:solidFill>
              </a:rPr>
              <a:t>сформированности</a:t>
            </a:r>
            <a:r>
              <a:rPr lang="ru-RU" sz="1600" dirty="0">
                <a:solidFill>
                  <a:srgbClr val="FFFFFF"/>
                </a:solidFill>
              </a:rPr>
              <a:t>  компетентностей: </a:t>
            </a:r>
          </a:p>
          <a:p>
            <a:pPr marL="0" indent="0">
              <a:buNone/>
            </a:pPr>
            <a:endParaRPr lang="ru-RU" sz="1800" dirty="0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11568"/>
              </p:ext>
            </p:extLst>
          </p:nvPr>
        </p:nvGraphicFramePr>
        <p:xfrm>
          <a:off x="694430" y="3280043"/>
          <a:ext cx="3627910" cy="174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97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коммуникативных</a:t>
                      </a:r>
                      <a:endParaRPr lang="ru-RU" sz="16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методической</a:t>
                      </a:r>
                      <a:endParaRPr lang="ru-RU" sz="16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688">
                <a:tc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общих </a:t>
                      </a:r>
                      <a:r>
                        <a:rPr lang="ru-RU" sz="1400" b="0" dirty="0" err="1" smtClean="0"/>
                        <a:t>метапредметных</a:t>
                      </a:r>
                      <a:r>
                        <a:rPr lang="ru-RU" sz="1400" b="0" dirty="0" smtClean="0"/>
                        <a:t> компетентностей</a:t>
                      </a:r>
                      <a:endParaRPr lang="ru-RU" sz="14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психологических</a:t>
                      </a:r>
                      <a:r>
                        <a:rPr lang="ru-RU" sz="1600" b="0" dirty="0" smtClean="0"/>
                        <a:t> </a:t>
                      </a:r>
                      <a:endParaRPr lang="ru-RU" sz="16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50814" y="13434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+mj-lt"/>
              </a:rPr>
              <a:t>2. Проблемы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регионального </a:t>
            </a:r>
            <a:br>
              <a:rPr lang="ru-RU" dirty="0" smtClean="0">
                <a:solidFill>
                  <a:schemeClr val="accent1"/>
                </a:solidFill>
                <a:latin typeface="+mj-lt"/>
              </a:rPr>
            </a:br>
            <a:r>
              <a:rPr lang="ru-RU" dirty="0" smtClean="0">
                <a:solidFill>
                  <a:schemeClr val="accent1"/>
                </a:solidFill>
                <a:latin typeface="+mj-lt"/>
              </a:rPr>
              <a:t>и 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муниципального уровней</a:t>
            </a:r>
          </a:p>
          <a:p>
            <a:endParaRPr lang="ru-RU" sz="1600" dirty="0">
              <a:solidFill>
                <a:schemeClr val="bg2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09753"/>
              </p:ext>
            </p:extLst>
          </p:nvPr>
        </p:nvGraphicFramePr>
        <p:xfrm>
          <a:off x="4904530" y="2107113"/>
          <a:ext cx="3627910" cy="19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9493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трудовая неустроенность молодых специалистов и выпускников, влекущая </a:t>
                      </a:r>
                      <a:br>
                        <a:rPr lang="ru-RU" sz="14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за собой </a:t>
                      </a:r>
                      <a:r>
                        <a:rPr lang="ru-RU" sz="1400" b="0" i="0" dirty="0" smtClean="0">
                          <a:solidFill>
                            <a:schemeClr val="bg1"/>
                          </a:solidFill>
                        </a:rPr>
                        <a:t>нехватку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 педагогических кадров </a:t>
                      </a:r>
                      <a:br>
                        <a:rPr lang="ru-RU" sz="14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в образовательных организациях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688"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отсутствие эффективных и быстрых механизмов обновления компетентностей, умений педагогических кадров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56039" y="2107113"/>
            <a:ext cx="129028" cy="2913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" y="-740618"/>
            <a:ext cx="8964488" cy="5976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463824" y="-452586"/>
            <a:ext cx="9572328" cy="71792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Участники педагогического наставничества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4635" y="1689458"/>
            <a:ext cx="2160691" cy="648072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Наставляемый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95751" y="3196319"/>
            <a:ext cx="2160000" cy="648072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Куратор</a:t>
            </a:r>
            <a:endParaRPr lang="ru-RU" sz="20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987824" y="2067694"/>
            <a:ext cx="2880320" cy="0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664506" y="2544827"/>
            <a:ext cx="360040" cy="536689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323091" y="1503381"/>
            <a:ext cx="2305320" cy="49106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ru-RU" sz="1600" dirty="0">
                <a:solidFill>
                  <a:schemeClr val="bg1"/>
                </a:solidFill>
              </a:rPr>
              <a:t>Профиль молодого </a:t>
            </a:r>
            <a:r>
              <a:rPr lang="ru-RU" sz="1600" dirty="0" smtClean="0">
                <a:solidFill>
                  <a:schemeClr val="bg1"/>
                </a:solidFill>
              </a:rPr>
              <a:t>специалиста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  <a:r>
              <a:rPr lang="ru-RU" sz="1600" dirty="0" smtClean="0">
                <a:solidFill>
                  <a:schemeClr val="bg1"/>
                </a:solidFill>
              </a:rPr>
              <a:t>педагога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2963051" y="2544826"/>
            <a:ext cx="360040" cy="536689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Выноска 2 (с границей) 22"/>
          <p:cNvSpPr/>
          <p:nvPr/>
        </p:nvSpPr>
        <p:spPr>
          <a:xfrm>
            <a:off x="6804248" y="2680511"/>
            <a:ext cx="1927126" cy="167968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140"/>
              <a:gd name="adj6" fmla="val -16215"/>
            </a:avLst>
          </a:prstGeom>
          <a:solidFill>
            <a:srgbClr val="FFFFFF">
              <a:alpha val="70000"/>
            </a:srgb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600" b="1" dirty="0" smtClean="0"/>
              <a:t>Задачи: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dirty="0" smtClean="0"/>
              <a:t>обеспечение </a:t>
            </a:r>
            <a:r>
              <a:rPr lang="ru-RU" sz="1600" dirty="0"/>
              <a:t>адаптации и профессиональное развитие наставляемого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60642" y="1710255"/>
            <a:ext cx="2160000" cy="648072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Наставник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321815" y="2151108"/>
            <a:ext cx="2305320" cy="491065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Программа </a:t>
            </a:r>
            <a:r>
              <a:rPr lang="ru-RU" sz="1600" dirty="0">
                <a:solidFill>
                  <a:schemeClr val="bg1"/>
                </a:solidFill>
              </a:rPr>
              <a:t>наставничества </a:t>
            </a:r>
          </a:p>
        </p:txBody>
      </p:sp>
    </p:spTree>
    <p:extLst>
      <p:ext uri="{BB962C8B-B14F-4D97-AF65-F5344CB8AC3E}">
        <p14:creationId xmlns:p14="http://schemas.microsoft.com/office/powerpoint/2010/main" val="17134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" y="-740618"/>
            <a:ext cx="8964488" cy="5976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81698" y="-740618"/>
            <a:ext cx="9572328" cy="71792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Универсальные компетенции наставника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66811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22735194"/>
              </p:ext>
            </p:extLst>
          </p:nvPr>
        </p:nvGraphicFramePr>
        <p:xfrm>
          <a:off x="628649" y="987574"/>
          <a:ext cx="7886701" cy="434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85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230"/>
            <a:ext cx="9540552" cy="51827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810852" y="-720341"/>
            <a:ext cx="10369151" cy="633670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83066"/>
            <a:ext cx="8712968" cy="476494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71446" y="397849"/>
            <a:ext cx="8205537" cy="4100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молодого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(ФИО, должность, место работы)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Наставник:____________________________________________________________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(ФИО, должность, место работы)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заполнения: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79043"/>
              </p:ext>
            </p:extLst>
          </p:nvPr>
        </p:nvGraphicFramePr>
        <p:xfrm>
          <a:off x="469229" y="1949926"/>
          <a:ext cx="8274722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1379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95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3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28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Трудовое действие </a:t>
                      </a:r>
                    </a:p>
                  </a:txBody>
                  <a:tcPr marL="27196" marR="27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Трудовые операции, составляющие трудовое действие</a:t>
                      </a:r>
                    </a:p>
                  </a:txBody>
                  <a:tcPr marL="27196" marR="27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Сформированность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трудового действия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не демонстрирует  </a:t>
                      </a:r>
                    </a:p>
                  </a:txBody>
                  <a:tcPr marL="27196" marR="27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демонстрирует эпизодически</a:t>
                      </a:r>
                    </a:p>
                  </a:txBody>
                  <a:tcPr marL="27196" marR="27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демонстрирует</a:t>
                      </a:r>
                    </a:p>
                  </a:txBody>
                  <a:tcPr marL="27196" marR="27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Организация,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осуществление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контроля и оценки учебных достижений, текущих и итоговых результатов освоения основной образовательной программы обучающимися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Использует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контрольно-измерительные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материалы, позволяющие оценивать предметные умения обучающихся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Использует контрольно-измерительные материалы, позволяющие оценивать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метапредметные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умения обучающихся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Разрабатывает контрольно-измерительные материалы, позволяющие оценивать предметные,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метапредметные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умения и диагностировать личностные достижения обучающихся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Оценивает работу обучающихся, совместно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/>
                      </a:r>
                      <a:b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с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обучающимся, определяет критерии для оценки их работы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8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230"/>
            <a:ext cx="9540552" cy="51827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94815" y="-740618"/>
            <a:ext cx="10369151" cy="633670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9285" y="496303"/>
            <a:ext cx="8545429" cy="4241132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9230" y="671681"/>
            <a:ext cx="8205537" cy="4100325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наставничества (профессионального развития) молодого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(ФИО, должность, место работы)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________ учебный год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Наставник:____________________________________________________________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(ФИО, должность, место работы)</a:t>
            </a:r>
            <a:endParaRPr lang="ru-RU" sz="1400" dirty="0"/>
          </a:p>
          <a:p>
            <a:pPr marL="0" indent="0" algn="ctr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805709"/>
              </p:ext>
            </p:extLst>
          </p:nvPr>
        </p:nvGraphicFramePr>
        <p:xfrm>
          <a:off x="482765" y="3163345"/>
          <a:ext cx="8192002" cy="1222114"/>
        </p:xfrm>
        <a:graphic>
          <a:graphicData uri="http://schemas.openxmlformats.org/drawingml/2006/table">
            <a:tbl>
              <a:tblPr firstRow="1" firstCol="1" bandRow="1"/>
              <a:tblGrid>
                <a:gridCol w="2055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5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00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08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77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образовательные задачи 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действия по реализации образовательных задач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сроки реализации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планируемый результат/ трудовые действия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критерии оценки )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6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0"/>
            <a:ext cx="6264696" cy="4176464"/>
          </a:xfrm>
        </p:spPr>
      </p:pic>
      <p:sp>
        <p:nvSpPr>
          <p:cNvPr id="5" name="Прямоугольник 4"/>
          <p:cNvSpPr/>
          <p:nvPr/>
        </p:nvSpPr>
        <p:spPr>
          <a:xfrm rot="3022379">
            <a:off x="-2811572" y="-212775"/>
            <a:ext cx="12483052" cy="757708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59582"/>
              </p:ext>
            </p:extLst>
          </p:nvPr>
        </p:nvGraphicFramePr>
        <p:xfrm>
          <a:off x="217931" y="1357700"/>
          <a:ext cx="6896560" cy="3697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6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9993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низкая мотивация </a:t>
                      </a:r>
                      <a:br>
                        <a:rPr lang="ru-RU" sz="1400" b="0" dirty="0" smtClean="0"/>
                      </a:br>
                      <a:r>
                        <a:rPr lang="ru-RU" sz="1400" b="0" dirty="0" smtClean="0"/>
                        <a:t>к учебе и саморазвитию, неудовлетворительная успеваемость</a:t>
                      </a:r>
                      <a:endParaRPr lang="ru-RU" sz="14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666"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23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отсутствие условий для формирования активной гражданской позиции</a:t>
                      </a:r>
                      <a:endParaRPr lang="ru-RU" sz="14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конфликтность, агрессивное поведение, </a:t>
                      </a:r>
                      <a:r>
                        <a:rPr lang="ru-RU" sz="1400" dirty="0" err="1" smtClean="0"/>
                        <a:t>буллинг</a:t>
                      </a:r>
                      <a:endParaRPr lang="ru-RU" sz="1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666"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0956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отсутствие осознанной позиции, необходимой для выбора образовательной траектории и будущей профессиональной реализации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проблемы адаптации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в (новом) учебном коллективе</a:t>
                      </a:r>
                      <a:endParaRPr lang="ru-RU" sz="1400" b="0" dirty="0" smtClean="0"/>
                    </a:p>
                    <a:p>
                      <a:pPr algn="ctr"/>
                      <a:endParaRPr lang="ru-RU" sz="1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непринятие школьным коллективом обучающегося с ОВЗ, отсутствие позитивного опыта общения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 со сверстниками</a:t>
                      </a:r>
                      <a:endParaRPr lang="ru-RU" sz="1400" b="0" dirty="0" smtClean="0"/>
                    </a:p>
                    <a:p>
                      <a:pPr algn="ctr"/>
                      <a:endParaRPr lang="ru-RU" sz="1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378156"/>
            <a:ext cx="5800999" cy="9941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FF"/>
                </a:solidFill>
              </a:rPr>
              <a:t>Проблемы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850" y="27470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rgbClr val="FFFFFF"/>
                </a:solidFill>
              </a:rPr>
              <a:t>Наставничество обучающихся </a:t>
            </a:r>
            <a:br>
              <a:rPr lang="ru-RU" sz="2400" b="1" smtClean="0">
                <a:solidFill>
                  <a:srgbClr val="FFFFFF"/>
                </a:solidFill>
              </a:rPr>
            </a:br>
            <a:r>
              <a:rPr lang="ru-RU" sz="2400" b="1" smtClean="0">
                <a:solidFill>
                  <a:srgbClr val="FFFFFF"/>
                </a:solidFill>
              </a:rPr>
              <a:t>в общеобразовательных </a:t>
            </a:r>
            <a:br>
              <a:rPr lang="ru-RU" sz="2400" b="1" smtClean="0">
                <a:solidFill>
                  <a:srgbClr val="FFFFFF"/>
                </a:solidFill>
              </a:rPr>
            </a:br>
            <a:r>
              <a:rPr lang="ru-RU" sz="2400" b="1" smtClean="0">
                <a:solidFill>
                  <a:srgbClr val="FFFFFF"/>
                </a:solidFill>
              </a:rPr>
              <a:t>организациях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493" y="-236563"/>
            <a:ext cx="10166969" cy="56977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468560" y="-308570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177575"/>
              </p:ext>
            </p:extLst>
          </p:nvPr>
        </p:nvGraphicFramePr>
        <p:xfrm>
          <a:off x="556641" y="1353716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План работы площадки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0"/>
            <a:ext cx="6264696" cy="4176464"/>
          </a:xfrm>
        </p:spPr>
      </p:pic>
      <p:sp>
        <p:nvSpPr>
          <p:cNvPr id="5" name="Прямоугольник 4"/>
          <p:cNvSpPr/>
          <p:nvPr/>
        </p:nvSpPr>
        <p:spPr>
          <a:xfrm rot="3022379">
            <a:off x="-2811572" y="-212775"/>
            <a:ext cx="12483052" cy="757708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70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Наставничество </a:t>
            </a:r>
            <a:r>
              <a:rPr lang="ru-RU" sz="2400" b="1" dirty="0" smtClean="0">
                <a:solidFill>
                  <a:srgbClr val="FFFFFF"/>
                </a:solidFill>
              </a:rPr>
              <a:t>обучающихся </a:t>
            </a:r>
            <a:br>
              <a:rPr lang="ru-RU" sz="2400" b="1" dirty="0" smtClean="0">
                <a:solidFill>
                  <a:srgbClr val="FFFFFF"/>
                </a:solidFill>
              </a:rPr>
            </a:br>
            <a:r>
              <a:rPr lang="ru-RU" sz="2400" b="1" dirty="0" smtClean="0">
                <a:solidFill>
                  <a:srgbClr val="FFFFFF"/>
                </a:solidFill>
              </a:rPr>
              <a:t>в </a:t>
            </a:r>
            <a:r>
              <a:rPr lang="ru-RU" sz="2400" b="1" dirty="0">
                <a:solidFill>
                  <a:srgbClr val="FFFFFF"/>
                </a:solidFill>
              </a:rPr>
              <a:t>общеобразовательных </a:t>
            </a:r>
            <a:r>
              <a:rPr lang="ru-RU" sz="2400" b="1" dirty="0" smtClean="0">
                <a:solidFill>
                  <a:srgbClr val="FFFFFF"/>
                </a:solidFill>
              </a:rPr>
              <a:t/>
            </a:r>
            <a:br>
              <a:rPr lang="ru-RU" sz="2400" b="1" dirty="0" smtClean="0">
                <a:solidFill>
                  <a:srgbClr val="FFFFFF"/>
                </a:solidFill>
              </a:rPr>
            </a:br>
            <a:r>
              <a:rPr lang="ru-RU" sz="2400" b="1" dirty="0" smtClean="0">
                <a:solidFill>
                  <a:srgbClr val="FFFFFF"/>
                </a:solidFill>
              </a:rPr>
              <a:t>организациях</a:t>
            </a:r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5794886"/>
              </p:ext>
            </p:extLst>
          </p:nvPr>
        </p:nvGraphicFramePr>
        <p:xfrm>
          <a:off x="4545500" y="2571751"/>
          <a:ext cx="3596464" cy="204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0917" y="2276518"/>
            <a:ext cx="3896283" cy="231145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обучающийся</a:t>
            </a:r>
            <a:r>
              <a:rPr lang="ru-RU" sz="1600" dirty="0" smtClean="0">
                <a:solidFill>
                  <a:schemeClr val="bg1"/>
                </a:solidFill>
              </a:rPr>
              <a:t> общеобразовательной организации в возрасте 10-19 лет, </a:t>
            </a:r>
            <a:r>
              <a:rPr lang="ru-RU" sz="1600" b="1" dirty="0" smtClean="0">
                <a:solidFill>
                  <a:schemeClr val="accent1"/>
                </a:solidFill>
              </a:rPr>
              <a:t>испытывающий затруднения в социализации и адаптации </a:t>
            </a:r>
            <a:r>
              <a:rPr lang="ru-RU" sz="1600" dirty="0" smtClean="0">
                <a:solidFill>
                  <a:schemeClr val="bg1"/>
                </a:solidFill>
              </a:rPr>
              <a:t>в ходе обучения в школе (в том числе с ОВЗ); готовый сформулировать собственный запрос на личностное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профессиональное развитие во время обучения в школе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917" y="1482919"/>
            <a:ext cx="3896283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FF"/>
                </a:solidFill>
                <a:latin typeface="+mj-lt"/>
              </a:rPr>
              <a:t>Наставляемый</a:t>
            </a:r>
            <a:endParaRPr lang="ru-RU" sz="32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2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0"/>
            <a:ext cx="6264696" cy="4176464"/>
          </a:xfrm>
        </p:spPr>
      </p:pic>
      <p:sp>
        <p:nvSpPr>
          <p:cNvPr id="5" name="Прямоугольник 4"/>
          <p:cNvSpPr/>
          <p:nvPr/>
        </p:nvSpPr>
        <p:spPr>
          <a:xfrm rot="3022379">
            <a:off x="-2811572" y="-212775"/>
            <a:ext cx="12483052" cy="757708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74" y="69736"/>
            <a:ext cx="7886700" cy="9941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Цель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719867"/>
            <a:ext cx="6175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Создание </a:t>
            </a:r>
            <a:r>
              <a:rPr lang="ru-RU" dirty="0">
                <a:solidFill>
                  <a:srgbClr val="FFFFFF"/>
                </a:solidFill>
              </a:rPr>
              <a:t>условий для </a:t>
            </a:r>
            <a:r>
              <a:rPr lang="ru-RU" dirty="0" smtClean="0">
                <a:solidFill>
                  <a:srgbClr val="FFFFFF"/>
                </a:solidFill>
              </a:rPr>
              <a:t>формирования </a:t>
            </a:r>
            <a:r>
              <a:rPr lang="ru-RU" dirty="0">
                <a:solidFill>
                  <a:srgbClr val="FFFFFF"/>
                </a:solidFill>
              </a:rPr>
              <a:t>ощущения субъективного благополучия </a:t>
            </a:r>
            <a:r>
              <a:rPr lang="ru-RU" dirty="0" smtClean="0">
                <a:solidFill>
                  <a:srgbClr val="FFFFFF"/>
                </a:solidFill>
              </a:rPr>
              <a:t>у </a:t>
            </a:r>
            <a:r>
              <a:rPr lang="ru-RU" dirty="0">
                <a:solidFill>
                  <a:srgbClr val="FFFFFF"/>
                </a:solidFill>
              </a:rPr>
              <a:t>обучающихся как ведущего фактора </a:t>
            </a:r>
            <a:r>
              <a:rPr lang="ru-RU" dirty="0" smtClean="0">
                <a:solidFill>
                  <a:srgbClr val="FFFFFF"/>
                </a:solidFill>
              </a:rPr>
              <a:t>успешного </a:t>
            </a:r>
            <a:r>
              <a:rPr lang="ru-RU" dirty="0">
                <a:solidFill>
                  <a:srgbClr val="FFFFFF"/>
                </a:solidFill>
              </a:rPr>
              <a:t>школьного обучения</a:t>
            </a:r>
            <a:r>
              <a:rPr lang="ru-RU" dirty="0" smtClean="0">
                <a:solidFill>
                  <a:srgbClr val="FFFFFF"/>
                </a:solidFill>
              </a:rPr>
              <a:t>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467544" y="411510"/>
            <a:ext cx="144016" cy="12316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779662"/>
            <a:ext cx="78867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FFFF"/>
                </a:solidFill>
              </a:rPr>
              <a:t>Возможные виды деятельности </a:t>
            </a:r>
            <a:br>
              <a:rPr lang="ru-RU" sz="2400" b="1" dirty="0" smtClean="0">
                <a:solidFill>
                  <a:srgbClr val="FFFFFF"/>
                </a:solidFill>
              </a:rPr>
            </a:br>
            <a:r>
              <a:rPr lang="ru-RU" sz="2400" b="1" dirty="0" smtClean="0">
                <a:solidFill>
                  <a:srgbClr val="FFFFFF"/>
                </a:solidFill>
              </a:rPr>
              <a:t>наставника и наставляемого</a:t>
            </a:r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8637354"/>
              </p:ext>
            </p:extLst>
          </p:nvPr>
        </p:nvGraphicFramePr>
        <p:xfrm>
          <a:off x="628650" y="2571751"/>
          <a:ext cx="7471742" cy="244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-1368846" y="-348957"/>
            <a:ext cx="105128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 smtClean="0">
                <a:solidFill>
                  <a:srgbClr val="FFFFFF"/>
                </a:solidFill>
              </a:rPr>
              <a:t>Наставничество обучающихся в общеобразовательных организациях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634"/>
            <a:ext cx="9505056" cy="6336704"/>
          </a:xfrm>
        </p:spPr>
      </p:pic>
      <p:sp>
        <p:nvSpPr>
          <p:cNvPr id="5" name="Прямоугольник 4"/>
          <p:cNvSpPr/>
          <p:nvPr/>
        </p:nvSpPr>
        <p:spPr>
          <a:xfrm>
            <a:off x="-2052736" y="-1244674"/>
            <a:ext cx="12483052" cy="75770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04" y="133564"/>
            <a:ext cx="7886700" cy="9941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Наставничество обучающихся 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в профессиональных образовательных </a:t>
            </a:r>
            <a:r>
              <a:rPr lang="ru-RU" sz="2400" dirty="0" smtClean="0">
                <a:solidFill>
                  <a:srgbClr val="FFFFFF"/>
                </a:solidFill>
              </a:rPr>
              <a:t>организациях</a:t>
            </a:r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052649"/>
              </p:ext>
            </p:extLst>
          </p:nvPr>
        </p:nvGraphicFramePr>
        <p:xfrm>
          <a:off x="755576" y="1779662"/>
          <a:ext cx="8049600" cy="310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800"/>
                <a:gridCol w="2520000"/>
              </a:tblGrid>
              <a:tr h="123471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длительные сроки адаптации </a:t>
                      </a:r>
                      <a:br>
                        <a:rPr lang="ru-RU" sz="1400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на производстве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rgbClr val="FFFFFF"/>
                          </a:solidFill>
                        </a:rPr>
                        <a:t>невключенность</a:t>
                      </a: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br>
                        <a:rPr lang="ru-RU" sz="1400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в современные производственные процессы, корпоративную культуру организации</a:t>
                      </a:r>
                      <a:endParaRPr lang="ru-RU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недостаточная информированность студентов о перспективных, востребованных в регионе профессиях, профессиях будущего</a:t>
                      </a:r>
                      <a:endParaRPr lang="ru-RU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5716"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677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отсутствие опыта, отсутствие практических навыков </a:t>
                      </a:r>
                      <a:br>
                        <a:rPr lang="ru-RU" sz="1400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и недостаточная квалификация, несоответствие профиля полученной профессии/ специальности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отсутствие индивидуальной траектории профессионального развития</a:t>
                      </a:r>
                      <a:endParaRPr lang="ru-RU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отсутствие или недостаточность знаний </a:t>
                      </a:r>
                      <a:br>
                        <a:rPr lang="ru-RU" sz="1400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ru-RU" sz="1400" b="0" dirty="0" smtClean="0">
                          <a:solidFill>
                            <a:srgbClr val="FFFFFF"/>
                          </a:solidFill>
                        </a:rPr>
                        <a:t>о безопасной деятельности работника, требованиях охраны труда</a:t>
                      </a:r>
                      <a:endParaRPr lang="ru-RU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58804" y="1059582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FFFF"/>
                </a:solidFill>
              </a:rPr>
              <a:t>Проблемы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634"/>
            <a:ext cx="9505056" cy="6336704"/>
          </a:xfrm>
        </p:spPr>
      </p:pic>
      <p:sp>
        <p:nvSpPr>
          <p:cNvPr id="5" name="Прямоугольник 4"/>
          <p:cNvSpPr/>
          <p:nvPr/>
        </p:nvSpPr>
        <p:spPr>
          <a:xfrm>
            <a:off x="-2181074" y="-1485306"/>
            <a:ext cx="12483052" cy="75770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2930" y="822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FFFF"/>
                </a:solidFill>
              </a:rPr>
              <a:t>Цель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57" y="722872"/>
            <a:ext cx="8207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Получение </a:t>
            </a:r>
            <a:r>
              <a:rPr lang="ru-RU" sz="2000" dirty="0">
                <a:solidFill>
                  <a:srgbClr val="FFFFFF"/>
                </a:solidFill>
              </a:rPr>
              <a:t>студентом актуализированного профессионального опыта </a:t>
            </a:r>
            <a:r>
              <a:rPr lang="ru-RU" sz="2000" dirty="0" smtClean="0">
                <a:solidFill>
                  <a:srgbClr val="FFFFFF"/>
                </a:solidFill>
              </a:rPr>
              <a:t/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и </a:t>
            </a:r>
            <a:r>
              <a:rPr lang="ru-RU" sz="2000" dirty="0">
                <a:solidFill>
                  <a:srgbClr val="FFFFFF"/>
                </a:solidFill>
              </a:rPr>
              <a:t>развитие личностных качеств, необходимых для осознанного целеполагания, самоопределения и </a:t>
            </a:r>
            <a:r>
              <a:rPr lang="ru-RU" sz="2000" dirty="0" smtClean="0">
                <a:solidFill>
                  <a:srgbClr val="FFFFFF"/>
                </a:solidFill>
              </a:rPr>
              <a:t>самореализации.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67543" y="339502"/>
            <a:ext cx="145387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06146512"/>
              </p:ext>
            </p:extLst>
          </p:nvPr>
        </p:nvGraphicFramePr>
        <p:xfrm>
          <a:off x="540236" y="2678534"/>
          <a:ext cx="4535820" cy="246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23528" y="1941669"/>
            <a:ext cx="8369202" cy="9941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Возможные виды программ</a:t>
            </a:r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09215115"/>
              </p:ext>
            </p:extLst>
          </p:nvPr>
        </p:nvGraphicFramePr>
        <p:xfrm>
          <a:off x="5363459" y="2721363"/>
          <a:ext cx="3659004" cy="237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293454" y="1973466"/>
            <a:ext cx="854616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smtClean="0">
                <a:solidFill>
                  <a:srgbClr val="FFFFFF"/>
                </a:solidFill>
              </a:rPr>
              <a:t>Формы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-1368846" y="-348957"/>
            <a:ext cx="105128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FFFF"/>
                </a:solidFill>
              </a:rPr>
              <a:t>Наставничество обучающихся </a:t>
            </a:r>
            <a:r>
              <a:rPr lang="ru-RU" sz="1200" b="1" dirty="0" smtClean="0">
                <a:solidFill>
                  <a:srgbClr val="FFFFFF"/>
                </a:solidFill>
              </a:rPr>
              <a:t>в профессиональных образовательных </a:t>
            </a:r>
            <a:r>
              <a:rPr lang="ru-RU" sz="1200" b="1" dirty="0">
                <a:solidFill>
                  <a:srgbClr val="FFFFFF"/>
                </a:solidFill>
              </a:rPr>
              <a:t>организациях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4948"/>
            <a:ext cx="9564926" cy="6388448"/>
          </a:xfrm>
        </p:spPr>
      </p:pic>
      <p:sp>
        <p:nvSpPr>
          <p:cNvPr id="5" name="Прямоугольник 4"/>
          <p:cNvSpPr/>
          <p:nvPr/>
        </p:nvSpPr>
        <p:spPr>
          <a:xfrm>
            <a:off x="-2052736" y="-1244674"/>
            <a:ext cx="12483052" cy="757708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816" y="183300"/>
            <a:ext cx="7886700" cy="99417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Наставничество в организациях  дополнительного образования детей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370536"/>
              </p:ext>
            </p:extLst>
          </p:nvPr>
        </p:nvGraphicFramePr>
        <p:xfrm>
          <a:off x="834259" y="1679215"/>
          <a:ext cx="7896408" cy="3288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40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5545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ограниченный ресурс индивидуальной работы с обучающимся, способствующей успешной самореализации в рамках школьных образовательных программ, </a:t>
                      </a:r>
                      <a:br>
                        <a:rPr lang="ru-RU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не предполагающих индивидуальной работы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ru-RU" sz="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554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несформированность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метапредметных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компетентностей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отсутствие системы сопровождения детско-взрослых проектов </a:t>
                      </a:r>
                      <a:br>
                        <a:rPr lang="ru-RU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до «успешного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стартапа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» 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836">
                <a:tc>
                  <a:txBody>
                    <a:bodyPr/>
                    <a:lstStyle/>
                    <a:p>
                      <a:pPr algn="ctr"/>
                      <a:endParaRPr lang="ru-RU" sz="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5105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недостаточная информированность о перспективах самостоятельного выбора векторов творческого развития, карьерных и иных возможностей</a:t>
                      </a:r>
                      <a:endParaRPr lang="ru-RU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проблемы адаптации в новых творческих и проектных коллективах: психологические, организационные </a:t>
                      </a:r>
                      <a:br>
                        <a:rPr lang="ru-RU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и социальные, в том числе адаптация детей с ОВЗ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852" y="1213433"/>
            <a:ext cx="162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Проблемы</a:t>
            </a:r>
            <a:endParaRPr lang="ru-RU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4948"/>
            <a:ext cx="9564926" cy="6388448"/>
          </a:xfrm>
        </p:spPr>
      </p:pic>
      <p:sp>
        <p:nvSpPr>
          <p:cNvPr id="5" name="Прямоугольник 4"/>
          <p:cNvSpPr/>
          <p:nvPr/>
        </p:nvSpPr>
        <p:spPr>
          <a:xfrm>
            <a:off x="-2052736" y="-1244674"/>
            <a:ext cx="12483052" cy="757708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8136904" cy="9941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Возможные формы </a:t>
            </a:r>
            <a:r>
              <a:rPr lang="ru-RU" sz="2800" dirty="0">
                <a:solidFill>
                  <a:srgbClr val="FFFFFF"/>
                </a:solidFill>
              </a:rPr>
              <a:t>и виды </a:t>
            </a:r>
            <a:r>
              <a:rPr lang="ru-RU" sz="2800" dirty="0" smtClean="0">
                <a:solidFill>
                  <a:srgbClr val="FFFFFF"/>
                </a:solidFill>
              </a:rPr>
              <a:t>программ </a:t>
            </a:r>
            <a:endParaRPr lang="ru-RU" sz="2800" dirty="0">
              <a:solidFill>
                <a:srgbClr val="FFFFFF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1870120"/>
              </p:ext>
            </p:extLst>
          </p:nvPr>
        </p:nvGraphicFramePr>
        <p:xfrm>
          <a:off x="539552" y="1198913"/>
          <a:ext cx="3511302" cy="3205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8446745"/>
              </p:ext>
            </p:extLst>
          </p:nvPr>
        </p:nvGraphicFramePr>
        <p:xfrm>
          <a:off x="3635896" y="1177472"/>
          <a:ext cx="5298299" cy="3770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-1368846" y="-348957"/>
            <a:ext cx="105128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FFFF"/>
                </a:solidFill>
              </a:rPr>
              <a:t>Наставничество в </a:t>
            </a:r>
            <a:r>
              <a:rPr lang="ru-RU" sz="1200" b="1" dirty="0" smtClean="0">
                <a:solidFill>
                  <a:srgbClr val="FFFFFF"/>
                </a:solidFill>
              </a:rPr>
              <a:t>организациях дополнительного </a:t>
            </a:r>
            <a:r>
              <a:rPr lang="ru-RU" sz="1200" b="1" dirty="0">
                <a:solidFill>
                  <a:srgbClr val="FFFFFF"/>
                </a:solidFill>
              </a:rPr>
              <a:t>образования детей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1" y="-1"/>
            <a:ext cx="9540552" cy="51827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756592" y="-596602"/>
            <a:ext cx="10369151" cy="633670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3554"/>
            <a:ext cx="7886700" cy="9941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Мониторинг и оценка результатов реализации Региональной целевой модели наставничества</a:t>
            </a:r>
            <a:endParaRPr lang="ru-RU" sz="2800" dirty="0">
              <a:solidFill>
                <a:srgbClr val="FFFF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548945"/>
              </p:ext>
            </p:extLst>
          </p:nvPr>
        </p:nvGraphicFramePr>
        <p:xfrm>
          <a:off x="683568" y="1757710"/>
          <a:ext cx="8063880" cy="261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204748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1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41563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74" y="-1030921"/>
            <a:ext cx="9243336" cy="618896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428328" y="-524594"/>
            <a:ext cx="9572328" cy="71792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8191822" cy="9941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Региональные мероприятия </a:t>
            </a:r>
            <a:r>
              <a:rPr lang="en-US" sz="2400" dirty="0" smtClean="0">
                <a:solidFill>
                  <a:srgbClr val="FFFFFF"/>
                </a:solidFill>
              </a:rPr>
              <a:t/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по наставничеству в 2020-2021 учебном году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rot="16200000">
            <a:off x="822695" y="2633629"/>
            <a:ext cx="3501886" cy="666706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05334" y="4059515"/>
            <a:ext cx="882490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сентябрь</a:t>
            </a:r>
          </a:p>
          <a:p>
            <a:pPr algn="ctr"/>
            <a:r>
              <a:rPr lang="ru-RU" sz="1400" b="1" dirty="0" smtClean="0"/>
              <a:t>2020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05579" y="3251522"/>
            <a:ext cx="8820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октябрь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05579" y="2617341"/>
            <a:ext cx="8820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декабрь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5707" y="3826832"/>
            <a:ext cx="1656184" cy="885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Пилотирование практик наставничества в школах и СПО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683" y="3070250"/>
            <a:ext cx="187220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Обучение кураторов </a:t>
            </a:r>
            <a:br>
              <a:rPr lang="ru-RU" sz="1600" dirty="0" smtClean="0">
                <a:solidFill>
                  <a:srgbClr val="FFFFFF"/>
                </a:solidFill>
              </a:rPr>
            </a:br>
            <a:r>
              <a:rPr lang="ru-RU" sz="1600" dirty="0" smtClean="0">
                <a:solidFill>
                  <a:srgbClr val="FFFFFF"/>
                </a:solidFill>
              </a:rPr>
              <a:t>и наставников 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02365" y="2534381"/>
            <a:ext cx="2304256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Краевой форум </a:t>
            </a:r>
            <a:r>
              <a:rPr lang="en-US" sz="1600" dirty="0" smtClean="0">
                <a:solidFill>
                  <a:srgbClr val="FFFFFF"/>
                </a:solidFill>
              </a:rPr>
              <a:t>PRO</a:t>
            </a:r>
            <a:r>
              <a:rPr lang="ru-RU" sz="1600" dirty="0" smtClean="0">
                <a:solidFill>
                  <a:srgbClr val="FFFFFF"/>
                </a:solidFill>
              </a:rPr>
              <a:t>НАСТАВНИЧЕСТВО 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5579" y="1623025"/>
            <a:ext cx="8820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июнь </a:t>
            </a:r>
          </a:p>
          <a:p>
            <a:pPr algn="ctr"/>
            <a:r>
              <a:rPr lang="ru-RU" sz="1400" b="1" dirty="0" smtClean="0"/>
              <a:t>2021</a:t>
            </a:r>
            <a:endParaRPr lang="ru-RU" sz="1400" b="1" dirty="0"/>
          </a:p>
        </p:txBody>
      </p:sp>
      <p:graphicFrame>
        <p:nvGraphicFramePr>
          <p:cNvPr id="2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030286"/>
              </p:ext>
            </p:extLst>
          </p:nvPr>
        </p:nvGraphicFramePr>
        <p:xfrm>
          <a:off x="3116600" y="878750"/>
          <a:ext cx="554165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-202365" y="1543003"/>
            <a:ext cx="23042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Проведение ежегодного мониторинга</a:t>
            </a:r>
            <a:endParaRPr lang="ru-RU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2.sibirix.userapi.com/maOmTsW-U_2b9qFSxJOGc1IrJU3KguHOfKO_2Q/_jerfzXG_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845" y="-1316682"/>
            <a:ext cx="11436763" cy="85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7651508">
            <a:off x="1286979" y="772090"/>
            <a:ext cx="10229098" cy="62001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69185"/>
            <a:ext cx="4860032" cy="99417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FFFFFF"/>
                </a:solidFill>
              </a:rPr>
              <a:t>Наши</a:t>
            </a:r>
            <a:br>
              <a:rPr lang="ru-RU" sz="3600" dirty="0" smtClean="0">
                <a:solidFill>
                  <a:srgbClr val="FFFFFF"/>
                </a:solidFill>
              </a:rPr>
            </a:br>
            <a:r>
              <a:rPr lang="ru-RU" sz="3600" dirty="0" smtClean="0">
                <a:solidFill>
                  <a:srgbClr val="FFFFFF"/>
                </a:solidFill>
              </a:rPr>
              <a:t>координаты </a:t>
            </a: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898726"/>
            <a:ext cx="6300192" cy="3946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КГБПОУ «Красноярский </a:t>
            </a:r>
            <a:br>
              <a:rPr lang="ru-RU" sz="2000" b="1" dirty="0" smtClean="0">
                <a:solidFill>
                  <a:srgbClr val="FFFFFF"/>
                </a:solidFill>
                <a:latin typeface="+mj-lt"/>
              </a:rPr>
            </a:br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педагогический колледж № 1 </a:t>
            </a:r>
            <a:br>
              <a:rPr lang="ru-RU" sz="2000" b="1" dirty="0" smtClean="0">
                <a:solidFill>
                  <a:srgbClr val="FFFFFF"/>
                </a:solidFill>
                <a:latin typeface="+mj-lt"/>
              </a:rPr>
            </a:br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им. М. Горького»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+mj-lt"/>
              </a:rPr>
              <a:t>Региональный центр наставничества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FFFF"/>
                </a:solidFill>
              </a:rPr>
              <a:t>т. 8(391)211-03-40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FFFF"/>
                </a:solidFill>
              </a:rPr>
              <a:t>e-</a:t>
            </a:r>
            <a:r>
              <a:rPr lang="ru-RU" sz="2000" dirty="0" err="1" smtClean="0">
                <a:solidFill>
                  <a:srgbClr val="FFFFFF"/>
                </a:solidFill>
              </a:rPr>
              <a:t>mail</a:t>
            </a:r>
            <a:r>
              <a:rPr lang="ru-RU" sz="2000" dirty="0" smtClean="0">
                <a:solidFill>
                  <a:srgbClr val="FFFFFF"/>
                </a:solidFill>
              </a:rPr>
              <a:t>: admin@kpk1.ru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FFFF"/>
                </a:solidFill>
              </a:rPr>
              <a:t>г. Красноярск, ул. Урицкого, д. 106</a:t>
            </a:r>
          </a:p>
          <a:p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96744" y="-704638"/>
            <a:ext cx="9324528" cy="6993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-811000"/>
            <a:ext cx="9324528" cy="69933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30762" y="-797563"/>
            <a:ext cx="9572328" cy="71792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500"/>
              </a:spcBef>
              <a:buClr>
                <a:schemeClr val="bg1">
                  <a:lumMod val="20000"/>
                  <a:lumOff val="80000"/>
                </a:schemeClr>
              </a:buClr>
            </a:pPr>
            <a:r>
              <a:rPr lang="ru-RU" sz="2400" dirty="0" smtClean="0">
                <a:solidFill>
                  <a:srgbClr val="FFFFFF"/>
                </a:solidFill>
              </a:rPr>
              <a:t>Есть ли разделы в Региональной модели наставничества, которые, по вашему мнению, нуждаются в доработке?</a:t>
            </a:r>
          </a:p>
          <a:p>
            <a:pPr>
              <a:spcBef>
                <a:spcPts val="2500"/>
              </a:spcBef>
              <a:buClr>
                <a:schemeClr val="bg1">
                  <a:lumMod val="20000"/>
                  <a:lumOff val="80000"/>
                </a:schemeClr>
              </a:buClr>
            </a:pPr>
            <a:r>
              <a:rPr lang="ru-RU" sz="2400" dirty="0" smtClean="0">
                <a:solidFill>
                  <a:srgbClr val="FFFFFF"/>
                </a:solidFill>
              </a:rPr>
              <a:t>Каким образом быстро обеспечить массовый запуск программ наставничества?</a:t>
            </a:r>
          </a:p>
          <a:p>
            <a:pPr>
              <a:spcBef>
                <a:spcPts val="2500"/>
              </a:spcBef>
              <a:buClr>
                <a:schemeClr val="bg1">
                  <a:lumMod val="20000"/>
                  <a:lumOff val="80000"/>
                </a:schemeClr>
              </a:buClr>
            </a:pPr>
            <a:r>
              <a:rPr lang="ru-RU" sz="2400" dirty="0" smtClean="0">
                <a:solidFill>
                  <a:srgbClr val="FFFFFF"/>
                </a:solidFill>
              </a:rPr>
              <a:t>Какие проблемы с запуском программ наставничества </a:t>
            </a:r>
            <a:br>
              <a:rPr lang="ru-RU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в вашей образовательной организации (муниципалитете) вы предвосхищаете?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400" dirty="0" smtClean="0">
              <a:solidFill>
                <a:srgbClr val="FFFFFF"/>
              </a:solidFill>
            </a:endParaRPr>
          </a:p>
          <a:p>
            <a:endParaRPr lang="ru-RU" sz="2400" dirty="0" smtClean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Вопросы для обсуждения</a:t>
            </a:r>
            <a:endParaRPr lang="ru-RU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627534"/>
            <a:ext cx="9143999" cy="39782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41294" y="1292356"/>
            <a:ext cx="3988931" cy="265928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" y="4605774"/>
            <a:ext cx="9143998" cy="6302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216008" cy="6302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1274422"/>
            <a:ext cx="6319282" cy="2706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Региональная целевая модель наставничества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организаций, осуществляющих образовательную деятельность 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общеобразовательным, дополнительным общеобразовательным программам и программам среднего профессионального образования 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Красноярского края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5497"/>
            <a:ext cx="9007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Министерство образования Красноярского края</a:t>
            </a:r>
            <a:br>
              <a:rPr 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Красноярский педагогический колледж № 1 им. М. Горького</a:t>
            </a:r>
            <a:endParaRPr lang="ru-RU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7" y="4727788"/>
            <a:ext cx="7755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Августовский педагогический совет 2020</a:t>
            </a:r>
            <a:endParaRPr lang="ru-RU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805"/>
            <a:ext cx="8244408" cy="42608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468560" y="-308570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Общие положения</a:t>
            </a:r>
            <a:endParaRPr lang="ru-RU" sz="36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05890" y="1489038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Федеральные и региональные проекты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854348"/>
              </p:ext>
            </p:extLst>
          </p:nvPr>
        </p:nvGraphicFramePr>
        <p:xfrm>
          <a:off x="628650" y="2062867"/>
          <a:ext cx="7566202" cy="252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31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17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FFFF"/>
                          </a:solidFill>
                          <a:cs typeface="Times New Roman" panose="02020603050405020304" pitchFamily="18" charset="0"/>
                        </a:rPr>
                        <a:t>«Современная школа»</a:t>
                      </a:r>
                      <a:endParaRPr lang="ru-RU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FFFF"/>
                          </a:solidFill>
                          <a:cs typeface="Times New Roman" panose="02020603050405020304" pitchFamily="18" charset="0"/>
                        </a:rPr>
                        <a:t>«Молодые профессионалы (Повышение конкурентоспособности профессионального образования)»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17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FFFF"/>
                          </a:solidFill>
                          <a:cs typeface="Times New Roman" panose="02020603050405020304" pitchFamily="18" charset="0"/>
                        </a:rPr>
                        <a:t>«Учитель будущего»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FFFFFF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17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FFFF"/>
                          </a:solidFill>
                          <a:cs typeface="Times New Roman" panose="02020603050405020304" pitchFamily="18" charset="0"/>
                        </a:rPr>
                        <a:t>«Успех каждого ребенка» </a:t>
                      </a:r>
                      <a:endParaRPr lang="ru-RU" sz="2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FFFFFF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1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493" y="-236563"/>
            <a:ext cx="10166969" cy="569773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468560" y="-308570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273845"/>
            <a:ext cx="8114563" cy="9941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Планируемые результаты внедрения региональной целевой модели 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649" y="1340024"/>
            <a:ext cx="7711465" cy="3646318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83684922"/>
              </p:ext>
            </p:extLst>
          </p:nvPr>
        </p:nvGraphicFramePr>
        <p:xfrm>
          <a:off x="251520" y="1299202"/>
          <a:ext cx="8286172" cy="360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788024" y="3939902"/>
            <a:ext cx="3552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1446912"/>
            <a:ext cx="3312368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1400" dirty="0">
                <a:solidFill>
                  <a:schemeClr val="bg1"/>
                </a:solidFill>
              </a:rPr>
              <a:t>участие школьников в различных формах сопровождения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и  наставничества;</a:t>
            </a:r>
          </a:p>
          <a:p>
            <a:pPr>
              <a:spcBef>
                <a:spcPts val="500"/>
              </a:spcBef>
            </a:pPr>
            <a:r>
              <a:rPr lang="ru-RU" sz="1400" dirty="0">
                <a:solidFill>
                  <a:schemeClr val="bg1"/>
                </a:solidFill>
              </a:rPr>
              <a:t>участие обучающихся по программам среднего профессионального </a:t>
            </a:r>
            <a:r>
              <a:rPr lang="ru-RU" sz="1400" dirty="0" smtClean="0">
                <a:solidFill>
                  <a:schemeClr val="bg1"/>
                </a:solidFill>
              </a:rPr>
              <a:t>образования </a:t>
            </a:r>
            <a:r>
              <a:rPr lang="ru-RU" sz="1400" dirty="0">
                <a:solidFill>
                  <a:schemeClr val="bg1"/>
                </a:solidFill>
              </a:rPr>
              <a:t>в различных формах </a:t>
            </a:r>
            <a:r>
              <a:rPr lang="ru-RU" sz="1400" dirty="0" smtClean="0">
                <a:solidFill>
                  <a:schemeClr val="bg1"/>
                </a:solidFill>
              </a:rPr>
              <a:t>наставничества;</a:t>
            </a:r>
          </a:p>
          <a:p>
            <a:pPr>
              <a:spcBef>
                <a:spcPts val="500"/>
              </a:spcBef>
            </a:pPr>
            <a:r>
              <a:rPr lang="ru-RU" sz="1400" dirty="0">
                <a:solidFill>
                  <a:schemeClr val="bg1"/>
                </a:solidFill>
              </a:rPr>
              <a:t>участие обучающихся по программам  дополнительного общего </a:t>
            </a:r>
            <a:r>
              <a:rPr lang="ru-RU" sz="1400" dirty="0" smtClean="0">
                <a:solidFill>
                  <a:schemeClr val="bg1"/>
                </a:solidFill>
              </a:rPr>
              <a:t>образования 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в различных формах </a:t>
            </a:r>
            <a:r>
              <a:rPr lang="ru-RU" sz="1400" dirty="0" smtClean="0">
                <a:solidFill>
                  <a:schemeClr val="bg1"/>
                </a:solidFill>
              </a:rPr>
              <a:t>наставничества;</a:t>
            </a:r>
          </a:p>
          <a:p>
            <a:pPr>
              <a:spcBef>
                <a:spcPts val="50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участие </a:t>
            </a:r>
            <a:r>
              <a:rPr lang="ru-RU" sz="1400" dirty="0">
                <a:solidFill>
                  <a:schemeClr val="bg1"/>
                </a:solidFill>
              </a:rPr>
              <a:t>учителей в возрасте до 35 лет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в различных формах поддержки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сопровождения в первые 3 года </a:t>
            </a:r>
            <a:r>
              <a:rPr lang="ru-RU" sz="1400" dirty="0" smtClean="0">
                <a:solidFill>
                  <a:schemeClr val="bg1"/>
                </a:solidFill>
              </a:rPr>
              <a:t>работы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43" y="-18591"/>
            <a:ext cx="10287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448067" y="-415481"/>
            <a:ext cx="9937104" cy="593728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8335838" cy="9941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Цель внедрения региональной </a:t>
            </a:r>
            <a:br>
              <a:rPr lang="ru-RU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целевой модели наставничества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69219"/>
            <a:ext cx="8119814" cy="32635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Обеспечение</a:t>
            </a: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FFFFFF"/>
                </a:solidFill>
              </a:rPr>
              <a:t>эффективной поддержки </a:t>
            </a:r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личностного роста</a:t>
            </a:r>
            <a:r>
              <a:rPr lang="ru-R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rgbClr val="FFFFFF"/>
                </a:solidFill>
              </a:rPr>
              <a:t>самоопределения, социализации и профессиональной ориентации, необходимых для успешной самореализации </a:t>
            </a:r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всех обучающихся </a:t>
            </a:r>
            <a:r>
              <a:rPr lang="ru-RU" sz="2400" dirty="0" smtClean="0">
                <a:solidFill>
                  <a:srgbClr val="FFFFFF"/>
                </a:solidFill>
              </a:rPr>
              <a:t>в возрасте от 10 лет системы общего, дополнительного и профессионального образования, </a:t>
            </a:r>
            <a:r>
              <a:rPr lang="ru-R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профессионального роста педагогических работников </a:t>
            </a:r>
            <a:r>
              <a:rPr lang="ru-RU" sz="2400" dirty="0" smtClean="0">
                <a:solidFill>
                  <a:srgbClr val="FFFFFF"/>
                </a:solidFill>
              </a:rPr>
              <a:t>разных уровней образования и закрепления молодых специалистов в системе образования, проживающих </a:t>
            </a:r>
            <a:br>
              <a:rPr lang="ru-RU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на территории Красноярского края.</a:t>
            </a:r>
          </a:p>
          <a:p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323528" y="1419622"/>
            <a:ext cx="261742" cy="324036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230"/>
            <a:ext cx="9540552" cy="51827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810852" y="-452586"/>
            <a:ext cx="10369151" cy="633670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3305"/>
            <a:ext cx="7886700" cy="9941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Структура Региональной целевой модели наставничества</a:t>
            </a:r>
            <a:endParaRPr lang="ru-RU" sz="2800" dirty="0">
              <a:solidFill>
                <a:srgbClr val="FFFF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867229"/>
              </p:ext>
            </p:extLst>
          </p:nvPr>
        </p:nvGraphicFramePr>
        <p:xfrm>
          <a:off x="395536" y="1370012"/>
          <a:ext cx="8496944" cy="3505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71" y="0"/>
            <a:ext cx="2388666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24544" y="-92546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8839"/>
            <a:ext cx="7886700" cy="99417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Структура управления региональной системой наставничества</a:t>
            </a:r>
            <a:endParaRPr lang="ru-RU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1419622"/>
            <a:ext cx="5112568" cy="504056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Министерство образования Красноярского края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3147814"/>
            <a:ext cx="5112568" cy="504000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Муниципальные управления образования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155926"/>
            <a:ext cx="3297676" cy="504000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Образовательные организации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6848" y="4155926"/>
            <a:ext cx="3297600" cy="504000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Предприятия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283718"/>
            <a:ext cx="5112568" cy="504056"/>
          </a:xfrm>
          <a:prstGeom prst="rect">
            <a:avLst/>
          </a:prstGeom>
          <a:solidFill>
            <a:schemeClr val="accent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Региональный центр наставничества</a:t>
            </a: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6" name="Прямая со стрелкой 15"/>
          <p:cNvCxnSpPr>
            <a:stCxn id="11" idx="2"/>
            <a:endCxn id="15" idx="0"/>
          </p:cNvCxnSpPr>
          <p:nvPr/>
        </p:nvCxnSpPr>
        <p:spPr>
          <a:xfrm>
            <a:off x="4608004" y="1923678"/>
            <a:ext cx="0" cy="360040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2"/>
            <a:endCxn id="12" idx="0"/>
          </p:cNvCxnSpPr>
          <p:nvPr/>
        </p:nvCxnSpPr>
        <p:spPr>
          <a:xfrm>
            <a:off x="4608004" y="2787774"/>
            <a:ext cx="0" cy="360040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043608" y="3651870"/>
            <a:ext cx="936104" cy="432048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236296" y="3651870"/>
            <a:ext cx="936104" cy="432048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851920" y="4443958"/>
            <a:ext cx="1368152" cy="0"/>
          </a:xfrm>
          <a:prstGeom prst="straightConnector1">
            <a:avLst/>
          </a:prstGeom>
          <a:ln w="28575">
            <a:solidFill>
              <a:srgbClr val="FF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7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71" y="0"/>
            <a:ext cx="2388666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468560" y="-524594"/>
            <a:ext cx="9937104" cy="59046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3939998"/>
            <a:ext cx="2430000" cy="864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Координация работы Регионального центра наставничества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68027" y="2099574"/>
            <a:ext cx="2430000" cy="1800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Обеспечение материально-технической базы,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том числе наличие электронной платформы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68027" y="411510"/>
            <a:ext cx="2429998" cy="1440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Реализация мер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 обеспечению доступности программ наставничества для обучающихся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411510"/>
            <a:ext cx="2430000" cy="1440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Координация внедрения целевой модели наставничества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23550" y="915490"/>
            <a:ext cx="2968908" cy="250460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Министерство образования Красноярского края</a:t>
            </a:r>
            <a:endParaRPr lang="ru-RU" sz="2000" b="1" dirty="0">
              <a:solidFill>
                <a:srgbClr val="FFFFFF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843808" y="1379494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771800" y="2819654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156176" y="1379494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228184" y="2747646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3528" y="2279574"/>
            <a:ext cx="2430000" cy="1440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Реализация мероприятий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 внедрению целевой модели наставничества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3120000" flipH="1" flipV="1">
            <a:off x="4530824" y="3578387"/>
            <a:ext cx="211591" cy="166038"/>
          </a:xfrm>
          <a:prstGeom prst="straightConnector1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22254F"/>
      </a:dk1>
      <a:lt1>
        <a:srgbClr val="22254F"/>
      </a:lt1>
      <a:dk2>
        <a:srgbClr val="44546A"/>
      </a:dk2>
      <a:lt2>
        <a:srgbClr val="FEF5D2"/>
      </a:lt2>
      <a:accent1>
        <a:srgbClr val="E96D9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74362</TotalTime>
  <Words>1007</Words>
  <Application>Microsoft Office PowerPoint</Application>
  <PresentationFormat>Экран (16:9)</PresentationFormat>
  <Paragraphs>235</Paragraphs>
  <Slides>29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SimSun</vt:lpstr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План работы площадки</vt:lpstr>
      <vt:lpstr>Презентация PowerPoint</vt:lpstr>
      <vt:lpstr>Общие положения</vt:lpstr>
      <vt:lpstr>Планируемые результаты внедрения региональной целевой модели </vt:lpstr>
      <vt:lpstr>Цель внедрения региональной  целевой модели наставничества</vt:lpstr>
      <vt:lpstr>Структура Региональной целевой модели наставничества</vt:lpstr>
      <vt:lpstr>Структура управления региональной системой наставничества</vt:lpstr>
      <vt:lpstr>Презентация PowerPoint</vt:lpstr>
      <vt:lpstr>Презентация PowerPoint</vt:lpstr>
      <vt:lpstr>Орган исполнительной власти муниципального образования, осуществляющий управление в сфере образования</vt:lpstr>
      <vt:lpstr>Образовательные организации</vt:lpstr>
      <vt:lpstr>Презентация PowerPoint</vt:lpstr>
      <vt:lpstr>Проблемы, которые решает педагогическое наставничество</vt:lpstr>
      <vt:lpstr>Участники педагогического наставничества</vt:lpstr>
      <vt:lpstr>Универсальные компетенции наставника </vt:lpstr>
      <vt:lpstr>Презентация PowerPoint</vt:lpstr>
      <vt:lpstr>Презентация PowerPoint</vt:lpstr>
      <vt:lpstr>Проблемы</vt:lpstr>
      <vt:lpstr>Наставничество обучающихся  в общеобразовательных  организациях</vt:lpstr>
      <vt:lpstr>Цель</vt:lpstr>
      <vt:lpstr>Наставничество обучающихся  в профессиональных образовательных организациях</vt:lpstr>
      <vt:lpstr>Возможные виды программ</vt:lpstr>
      <vt:lpstr>Наставничество в организациях  дополнительного образования детей</vt:lpstr>
      <vt:lpstr>Возможные формы и виды программ </vt:lpstr>
      <vt:lpstr>Мониторинг и оценка результатов реализации Региональной целевой модели наставничества</vt:lpstr>
      <vt:lpstr>Региональные мероприятия  по наставничеству в 2020-2021 учебном году</vt:lpstr>
      <vt:lpstr>Наши координаты </vt:lpstr>
      <vt:lpstr>Вопросы для обсуждения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ПОЛОЖЕНИЕ О РЕАЛИЗАЦИИ ЦЕЛЕВОЙ МОДЕЛИ НАСТАВНИЧЕСТВА  В ОБРАЗОВАТЕЛЬНЫХ ОРГАНИЗАЦИЯХ  КРАСНОЯРСКОГО КРАЯ</dc:title>
  <dc:creator>Екатерина Петровна Мерзликина</dc:creator>
  <cp:lastModifiedBy>Любченко Елена Викторовна</cp:lastModifiedBy>
  <cp:revision>230</cp:revision>
  <dcterms:created xsi:type="dcterms:W3CDTF">2020-08-06T04:56:34Z</dcterms:created>
  <dcterms:modified xsi:type="dcterms:W3CDTF">2020-11-11T05:38:08Z</dcterms:modified>
</cp:coreProperties>
</file>