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78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51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534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26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6561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815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775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13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61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5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548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34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7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26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0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7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12A6F-16A8-436E-8DF4-9BE8A26DB672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089F23-59CA-4D7D-80F0-5BD1B788CC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11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 smtClean="0">
                <a:ln/>
                <a:solidFill>
                  <a:schemeClr val="accent4"/>
                </a:solidFill>
              </a:rPr>
              <a:t>Современная модель организации летнего оздоровительного отдыха детей в г. Норильске</a:t>
            </a:r>
            <a:endParaRPr lang="ru-RU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МАУ ДО «Дворец творчества детей и молодежи»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9118"/>
            <a:ext cx="4362680" cy="26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40" y="596174"/>
            <a:ext cx="8596668" cy="1320800"/>
          </a:xfrm>
        </p:spPr>
        <p:txBody>
          <a:bodyPr/>
          <a:lstStyle/>
          <a:p>
            <a:r>
              <a:rPr lang="ru-RU" dirty="0" smtClean="0"/>
              <a:t>Оздоровление через спорт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0" y="1389707"/>
            <a:ext cx="2848824" cy="2136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56" y="1389707"/>
            <a:ext cx="2875985" cy="2156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53" y="1389707"/>
            <a:ext cx="2848823" cy="2136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9" y="4531256"/>
            <a:ext cx="2848824" cy="2136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784" y="4345658"/>
            <a:ext cx="3096286" cy="2322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2824" y="3844124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Летняя спартакиада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85175" y="3844124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Спортивные игры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47" y="1389707"/>
            <a:ext cx="2848825" cy="21366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30" y="4345658"/>
            <a:ext cx="3096287" cy="23222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/>
          <a:stretch/>
        </p:blipFill>
        <p:spPr>
          <a:xfrm>
            <a:off x="9632887" y="4345658"/>
            <a:ext cx="2299584" cy="23222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11364" y="3844124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Разминки и физкультминутки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9692755" y="887242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Выезды на турбазы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542458" y="887242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Игры на свежем воздухе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0" y="4531255"/>
            <a:ext cx="2848824" cy="21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35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Лето в Норильске? Да!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516" y="-244444"/>
            <a:ext cx="2642484" cy="5101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21392"/>
            <a:ext cx="3251870" cy="2438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4" y="4068523"/>
            <a:ext cx="3283390" cy="2462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36" y="1421391"/>
            <a:ext cx="4021637" cy="24389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504" y="1421390"/>
            <a:ext cx="3683535" cy="2438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00" y="4059487"/>
            <a:ext cx="2879366" cy="24715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9"/>
          <a:stretch/>
        </p:blipFill>
        <p:spPr>
          <a:xfrm>
            <a:off x="7097549" y="4055812"/>
            <a:ext cx="4753433" cy="246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Программа летнего отдыха и оздоровления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Цель программы: создание благоприятных условий для обеспечения активного, интеллектуального и эмоционального насыщенного отдыха детей и подростков в каникулярный период в условиях культурного пространства города Норильска, всестороннего развития личности ребенка на основе его включения в культурно-образовательную, досуговую и спортивно-оздоровительную деятельность через педагогику свободного воспитания.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4549" y="1696056"/>
            <a:ext cx="2787451" cy="51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4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работы ГОЛ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52" y="2830271"/>
            <a:ext cx="3730543" cy="3881437"/>
          </a:xfrm>
        </p:spPr>
      </p:pic>
      <p:sp>
        <p:nvSpPr>
          <p:cNvPr id="6" name="TextBox 5"/>
          <p:cNvSpPr txBox="1"/>
          <p:nvPr/>
        </p:nvSpPr>
        <p:spPr>
          <a:xfrm>
            <a:off x="8361168" y="4944228"/>
            <a:ext cx="27703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Оздоровление</a:t>
            </a:r>
          </a:p>
          <a:p>
            <a:pPr algn="ctr"/>
            <a:r>
              <a:rPr lang="ru-RU" sz="2000" b="1" dirty="0" smtClean="0"/>
              <a:t>Отдых</a:t>
            </a:r>
          </a:p>
          <a:p>
            <a:pPr algn="ctr"/>
            <a:r>
              <a:rPr lang="ru-RU" sz="2000" b="1" dirty="0" smtClean="0"/>
              <a:t>Смена деятельности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3" y="1592516"/>
            <a:ext cx="3863969" cy="51191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734" y="4812024"/>
            <a:ext cx="3342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Развитие творческих</a:t>
            </a:r>
          </a:p>
          <a:p>
            <a:pPr algn="ctr"/>
            <a:r>
              <a:rPr lang="ru-RU" sz="2000" b="1" dirty="0" smtClean="0"/>
              <a:t>способностей</a:t>
            </a:r>
          </a:p>
          <a:p>
            <a:pPr algn="ctr"/>
            <a:r>
              <a:rPr lang="ru-RU" sz="2000" b="1" dirty="0" smtClean="0"/>
              <a:t>Обретение новых знаний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77" y="609600"/>
            <a:ext cx="6166117" cy="61021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02335" y="914737"/>
            <a:ext cx="29851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Развитие личностных,</a:t>
            </a:r>
          </a:p>
          <a:p>
            <a:pPr algn="ctr"/>
            <a:r>
              <a:rPr lang="ru-RU" sz="2000" b="1" dirty="0" smtClean="0"/>
              <a:t>социально-значимых</a:t>
            </a:r>
          </a:p>
          <a:p>
            <a:pPr algn="ctr"/>
            <a:r>
              <a:rPr lang="ru-RU" sz="2000" b="1" dirty="0" smtClean="0"/>
              <a:t>компетенций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782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объединенного штаба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Планирование и координирование деятельности ГОЛ</a:t>
            </a:r>
          </a:p>
          <a:p>
            <a:r>
              <a:rPr lang="ru-RU" sz="2000" dirty="0" smtClean="0"/>
              <a:t>Оказание консультативной, методической помощи </a:t>
            </a:r>
          </a:p>
          <a:p>
            <a:pPr marL="0" indent="0">
              <a:buNone/>
            </a:pPr>
            <a:r>
              <a:rPr lang="ru-RU" sz="2000" dirty="0" smtClean="0"/>
              <a:t>воспитателям и вожатым</a:t>
            </a:r>
          </a:p>
          <a:p>
            <a:r>
              <a:rPr lang="ru-RU" sz="2000" dirty="0" smtClean="0"/>
              <a:t>Организация и координирование городских мероприятий</a:t>
            </a:r>
          </a:p>
          <a:p>
            <a:r>
              <a:rPr lang="ru-RU" sz="2000" dirty="0" smtClean="0"/>
              <a:t>Организация повышения профессионального мастерства воспитателей и вожатых</a:t>
            </a:r>
          </a:p>
          <a:p>
            <a:r>
              <a:rPr lang="ru-RU" sz="2000" dirty="0" smtClean="0"/>
              <a:t>Составление аналитической, отчетной документации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10" y="4522734"/>
            <a:ext cx="3104490" cy="2328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10" y="2321872"/>
            <a:ext cx="3104490" cy="2226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09" y="-5521"/>
            <a:ext cx="3104491" cy="23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62" y="4244467"/>
            <a:ext cx="3316972" cy="24866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050378" cy="58124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педагогов дополнительного образования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72" y="4186278"/>
            <a:ext cx="3393165" cy="2544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244466"/>
            <a:ext cx="3321290" cy="249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611" y="1570742"/>
            <a:ext cx="1870226" cy="24936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461" y="1573408"/>
            <a:ext cx="3321290" cy="2490968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573408"/>
            <a:ext cx="1874480" cy="2499307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18" y="1570743"/>
            <a:ext cx="1868351" cy="24911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17436" y="157074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Энергия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1975" y="1517309"/>
            <a:ext cx="200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Индивидуальный</a:t>
            </a:r>
          </a:p>
          <a:p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подход</a:t>
            </a:r>
            <a:endParaRPr lang="ru-RU" sz="1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4194" y="3333229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Актерский талант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86524" y="6148440"/>
            <a:ext cx="2930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Профессионализм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9826" y="6199309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Организаторские умения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68838" y="3432830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Любовь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75488" y="6241576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Творчество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31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ГОЛ «Радуга чудес» на базе МБОУ «СОШ №</a:t>
            </a:r>
            <a:r>
              <a:rPr lang="ru-RU" smtClean="0"/>
              <a:t>29</a:t>
            </a:r>
            <a:r>
              <a:rPr lang="ru-RU" smtClean="0"/>
              <a:t>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37145"/>
            <a:ext cx="2725085" cy="20438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84" y="2137146"/>
            <a:ext cx="2725085" cy="2043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0" y="4387704"/>
            <a:ext cx="2729909" cy="1819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4"/>
          <a:stretch/>
        </p:blipFill>
        <p:spPr>
          <a:xfrm>
            <a:off x="3682409" y="4387704"/>
            <a:ext cx="2725085" cy="1795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6"/>
          <a:stretch/>
        </p:blipFill>
        <p:spPr>
          <a:xfrm>
            <a:off x="6687484" y="4375285"/>
            <a:ext cx="2725085" cy="1832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47" y="2137145"/>
            <a:ext cx="2676808" cy="20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9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706991" cy="1320800"/>
          </a:xfrm>
        </p:spPr>
        <p:txBody>
          <a:bodyPr/>
          <a:lstStyle/>
          <a:p>
            <a:r>
              <a:rPr lang="ru-RU" dirty="0" smtClean="0"/>
              <a:t>Хороший воспитатель – залог успешной смены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4" r="16678"/>
          <a:stretch/>
        </p:blipFill>
        <p:spPr>
          <a:xfrm>
            <a:off x="3958376" y="1510286"/>
            <a:ext cx="3256795" cy="461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41149" y="1875709"/>
            <a:ext cx="227979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Организатор</a:t>
            </a:r>
          </a:p>
          <a:p>
            <a:endParaRPr lang="ru-RU" b="1" dirty="0"/>
          </a:p>
          <a:p>
            <a:r>
              <a:rPr lang="ru-RU" b="1" dirty="0" smtClean="0"/>
              <a:t>Помощник</a:t>
            </a:r>
          </a:p>
          <a:p>
            <a:endParaRPr lang="ru-RU" b="1" dirty="0"/>
          </a:p>
          <a:p>
            <a:r>
              <a:rPr lang="ru-RU" b="1" dirty="0" smtClean="0"/>
              <a:t>Друг</a:t>
            </a:r>
          </a:p>
          <a:p>
            <a:endParaRPr lang="ru-RU" b="1" dirty="0"/>
          </a:p>
          <a:p>
            <a:r>
              <a:rPr lang="ru-RU" b="1" dirty="0" smtClean="0"/>
              <a:t>Инициатор</a:t>
            </a:r>
          </a:p>
          <a:p>
            <a:endParaRPr lang="ru-RU" b="1" dirty="0"/>
          </a:p>
          <a:p>
            <a:r>
              <a:rPr lang="ru-RU" b="1" dirty="0" smtClean="0"/>
              <a:t>Воспитатель</a:t>
            </a:r>
          </a:p>
          <a:p>
            <a:endParaRPr lang="ru-RU" b="1" dirty="0"/>
          </a:p>
          <a:p>
            <a:r>
              <a:rPr lang="ru-RU" b="1" dirty="0" smtClean="0"/>
              <a:t>Этический пример</a:t>
            </a:r>
          </a:p>
          <a:p>
            <a:endParaRPr lang="ru-RU" b="1" dirty="0"/>
          </a:p>
          <a:p>
            <a:r>
              <a:rPr lang="ru-RU" b="1" dirty="0" smtClean="0"/>
              <a:t>Лидер</a:t>
            </a:r>
          </a:p>
          <a:p>
            <a:endParaRPr lang="ru-RU" b="1" dirty="0"/>
          </a:p>
          <a:p>
            <a:r>
              <a:rPr lang="ru-RU" b="1" dirty="0" smtClean="0"/>
              <a:t>Слушатель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59210" y="1738401"/>
            <a:ext cx="252511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Творческий союзник</a:t>
            </a:r>
          </a:p>
          <a:p>
            <a:pPr algn="r"/>
            <a:endParaRPr lang="ru-RU" b="1" dirty="0"/>
          </a:p>
          <a:p>
            <a:pPr algn="r"/>
            <a:r>
              <a:rPr lang="ru-RU" b="1" dirty="0" smtClean="0"/>
              <a:t>Психолог</a:t>
            </a:r>
          </a:p>
          <a:p>
            <a:pPr algn="r"/>
            <a:endParaRPr lang="ru-RU" b="1" dirty="0"/>
          </a:p>
          <a:p>
            <a:pPr algn="r"/>
            <a:r>
              <a:rPr lang="ru-RU" b="1" dirty="0" smtClean="0"/>
              <a:t>Оформитель</a:t>
            </a:r>
          </a:p>
          <a:p>
            <a:pPr algn="r"/>
            <a:endParaRPr lang="ru-RU" b="1" dirty="0"/>
          </a:p>
          <a:p>
            <a:pPr algn="r"/>
            <a:r>
              <a:rPr lang="ru-RU" b="1" dirty="0" smtClean="0"/>
              <a:t>Музыкант</a:t>
            </a:r>
          </a:p>
          <a:p>
            <a:pPr algn="r"/>
            <a:endParaRPr lang="ru-RU" b="1" dirty="0"/>
          </a:p>
          <a:p>
            <a:pPr algn="r"/>
            <a:r>
              <a:rPr lang="ru-RU" b="1" dirty="0" smtClean="0"/>
              <a:t>Спортсмен</a:t>
            </a:r>
          </a:p>
          <a:p>
            <a:pPr algn="r"/>
            <a:endParaRPr lang="ru-RU" b="1" dirty="0"/>
          </a:p>
          <a:p>
            <a:pPr algn="r"/>
            <a:r>
              <a:rPr lang="ru-RU" b="1" dirty="0" smtClean="0"/>
              <a:t>Коллега</a:t>
            </a:r>
          </a:p>
          <a:p>
            <a:pPr algn="r"/>
            <a:endParaRPr lang="ru-RU" b="1" dirty="0"/>
          </a:p>
          <a:p>
            <a:pPr algn="r"/>
            <a:r>
              <a:rPr lang="ru-RU" b="1" dirty="0" smtClean="0"/>
              <a:t>Администратор</a:t>
            </a:r>
          </a:p>
          <a:p>
            <a:pPr algn="r"/>
            <a:endParaRPr lang="ru-RU" b="1" dirty="0"/>
          </a:p>
          <a:p>
            <a:pPr algn="r"/>
            <a:r>
              <a:rPr lang="ru-RU" b="1" dirty="0" smtClean="0"/>
              <a:t>Экспериментатор</a:t>
            </a:r>
          </a:p>
          <a:p>
            <a:pPr algn="r"/>
            <a:endParaRPr lang="ru-RU" dirty="0"/>
          </a:p>
          <a:p>
            <a:pPr algn="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96" y="3276928"/>
            <a:ext cx="2299015" cy="1724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94" y="2294047"/>
            <a:ext cx="1976373" cy="1439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8" y="5001189"/>
            <a:ext cx="2385484" cy="15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штаба с воспитателями и вожатыми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Обучающий семинар «Педагогика лета» (май)</a:t>
            </a:r>
          </a:p>
          <a:p>
            <a:r>
              <a:rPr lang="ru-RU" dirty="0" smtClean="0"/>
              <a:t>Практический семинар «Чемодан вожатого» (июнь, июль)</a:t>
            </a:r>
          </a:p>
          <a:p>
            <a:r>
              <a:rPr lang="ru-RU" dirty="0" smtClean="0"/>
              <a:t>Текущие консультации</a:t>
            </a:r>
          </a:p>
          <a:p>
            <a:r>
              <a:rPr lang="ru-RU" dirty="0" smtClean="0"/>
              <a:t>Информационное обеспечение, выпуск газеты «Вестник лета»</a:t>
            </a:r>
          </a:p>
          <a:p>
            <a:r>
              <a:rPr lang="ru-RU" dirty="0" smtClean="0"/>
              <a:t>Организация конкурсов (оформительский конкурс «Дом, в котором мы живем», конкурс профмастерства «Супервоспитатель»)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17" y="4517430"/>
            <a:ext cx="3078178" cy="225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73" y="4517430"/>
            <a:ext cx="3411956" cy="225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Рабочий стол\Лето 14\фото лето 13-14 ГОЛ\фото\3 июня\DSC002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639" y="4504544"/>
            <a:ext cx="3028700" cy="227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2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716044" cy="1320800"/>
          </a:xfrm>
        </p:spPr>
        <p:txBody>
          <a:bodyPr/>
          <a:lstStyle/>
          <a:p>
            <a:r>
              <a:rPr lang="ru-RU" dirty="0" smtClean="0"/>
              <a:t>Городские мероприятия ГОЛ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270000"/>
            <a:ext cx="3159324" cy="2369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9"/>
          <a:stretch/>
        </p:blipFill>
        <p:spPr>
          <a:xfrm>
            <a:off x="4013337" y="1270000"/>
            <a:ext cx="3166062" cy="2369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947310"/>
            <a:ext cx="3162679" cy="2372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36" y="3947311"/>
            <a:ext cx="3175115" cy="2381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5"/>
          <a:stretch/>
        </p:blipFill>
        <p:spPr>
          <a:xfrm>
            <a:off x="7318638" y="1269999"/>
            <a:ext cx="3192435" cy="23694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0456" y="3577978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Веселая зарядка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409115" y="6415585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Фотокарнавал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589521" y="6415585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Мастер-классики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260764" y="6373915"/>
            <a:ext cx="337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Край родной, навек любимый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622397" y="3603202"/>
            <a:ext cx="2656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Подари улыбку городу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171568" y="3604785"/>
            <a:ext cx="291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Город, с днем рождения!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56" y="3956361"/>
            <a:ext cx="3183418" cy="23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4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496</TotalTime>
  <Words>275</Words>
  <Application>Microsoft Office PowerPoint</Application>
  <PresentationFormat>Широкоэкранный</PresentationFormat>
  <Paragraphs>82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Грань</vt:lpstr>
      <vt:lpstr>Современная модель организации летнего оздоровительного отдыха детей в г. Норильске</vt:lpstr>
      <vt:lpstr>Программа летнего отдыха и оздоровления детей</vt:lpstr>
      <vt:lpstr>Направления работы ГОЛ</vt:lpstr>
      <vt:lpstr>Задачи объединенного штаба</vt:lpstr>
      <vt:lpstr>Работа педагогов дополнительного образования</vt:lpstr>
      <vt:lpstr>ГОЛ «Радуга чудес» на базе МБОУ «СОШ №29»</vt:lpstr>
      <vt:lpstr>Хороший воспитатель – залог успешной смены</vt:lpstr>
      <vt:lpstr>Работа штаба с воспитателями и вожатыми</vt:lpstr>
      <vt:lpstr>Городские мероприятия ГОЛ</vt:lpstr>
      <vt:lpstr>Оздоровление через спорт</vt:lpstr>
      <vt:lpstr>Лето в Норильске? Да!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Современная модель организации летнего оздоровительного отдыха детей в г. Норильске</dc:title>
  <dc:creator>Редькина Ольга Ивановна</dc:creator>
  <cp:lastModifiedBy>Ольга Ивановна Трошкина</cp:lastModifiedBy>
  <cp:revision>28</cp:revision>
  <dcterms:created xsi:type="dcterms:W3CDTF">2015-02-20T05:04:42Z</dcterms:created>
  <dcterms:modified xsi:type="dcterms:W3CDTF">2021-01-19T06:53:20Z</dcterms:modified>
</cp:coreProperties>
</file>