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8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9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8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67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2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9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8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0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3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E48CF3-ECF1-4086-9B1B-DDE726EEF03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BBACBE-D674-47AE-8556-3182E577D36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3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rkvest.ru/" TargetMode="External"/><Relationship Id="rId2" Type="http://schemas.openxmlformats.org/officeDocument/2006/relationships/hyperlink" Target="https://noisef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tqr.ru/" TargetMode="External"/><Relationship Id="rId4" Type="http://schemas.openxmlformats.org/officeDocument/2006/relationships/hyperlink" Target="http://rebus1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521" y="2269174"/>
            <a:ext cx="10813670" cy="979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</a:t>
            </a:r>
            <a:b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«Дворец творчества детей и молодежи»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идеи и находки 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этапах организации и проведения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мероприятия»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3363085"/>
            <a:ext cx="3562598" cy="267194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93329" y="4971495"/>
            <a:ext cx="4558143" cy="9301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Шмелева А.В</a:t>
            </a:r>
          </a:p>
          <a:p>
            <a:pPr algn="r"/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едагог-организатор ДЮЦ «Горка»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84569" y="5708936"/>
            <a:ext cx="4558143" cy="9301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Норильск, 2020 г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9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2" y="239806"/>
            <a:ext cx="111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ru-RU" sz="32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Пляшущие человечки» – </a:t>
            </a:r>
            <a:r>
              <a:rPr lang="ru-RU" sz="3200" i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же самое, что и </a:t>
            </a:r>
            <a:r>
              <a:rPr lang="ru-RU" sz="3200" i="1" kern="150" spc="25" dirty="0" err="1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шеститочие</a:t>
            </a:r>
            <a:r>
              <a:rPr lang="ru-RU" sz="3200" i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только вместо точек человечки.</a:t>
            </a:r>
            <a:endParaRPr lang="ru-RU" sz="2800" i="1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81" b="16651"/>
          <a:stretch/>
        </p:blipFill>
        <p:spPr>
          <a:xfrm>
            <a:off x="2653846" y="1317024"/>
            <a:ext cx="6502167" cy="473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7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6255" y="1018259"/>
            <a:ext cx="5783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ru-RU" sz="32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«Буквы исходного текста» – </a:t>
            </a:r>
            <a:r>
              <a:rPr lang="ru-RU" sz="3200" i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букв, соединяя две буквы, вы получаете одну</a:t>
            </a:r>
            <a:endParaRPr lang="ru-RU" sz="2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95" y="210737"/>
            <a:ext cx="6585369" cy="591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948" y="437455"/>
            <a:ext cx="11005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ru-RU" sz="28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Крестики нолики» – </a:t>
            </a:r>
            <a:r>
              <a:rPr lang="ru-RU" sz="2800" i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таблице Х-О определить послание, ниже должны быть границы таблицы по которым участники определят послание</a:t>
            </a:r>
            <a:endParaRPr lang="ru-RU" sz="2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8" y="2388499"/>
            <a:ext cx="9650389" cy="31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275" y="823299"/>
            <a:ext cx="10050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ru-RU" sz="36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«Перед ней стоящая» – </a:t>
            </a:r>
            <a:r>
              <a:rPr lang="ru-RU" sz="3600" i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Послание зашифровано буквами перед ними стоящими в алфавите</a:t>
            </a:r>
            <a:endParaRPr lang="ru-RU" sz="32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1917" y="2161309"/>
            <a:ext cx="842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2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i="1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А Б В Г Д Е Ё Ж З И Й К Л М Н О П Р С Т У Ф Х Ц Ч Ш Щ Ъ Ы Ь Э Ю Я</a:t>
            </a:r>
            <a:endParaRPr lang="ru-RU" sz="12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562" y="462091"/>
            <a:ext cx="10609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ru-RU" sz="36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«Две согласные» – </a:t>
            </a:r>
            <a:r>
              <a:rPr lang="ru-RU" sz="3600" i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заменяем написанную букву на противоположную ей в таблице</a:t>
            </a:r>
            <a:endParaRPr lang="ru-RU" sz="32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92393"/>
              </p:ext>
            </p:extLst>
          </p:nvPr>
        </p:nvGraphicFramePr>
        <p:xfrm>
          <a:off x="1483185" y="2076356"/>
          <a:ext cx="9022430" cy="3172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2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22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2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96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48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22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2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2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022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0224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722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</a:rPr>
                        <a:t>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</a:rPr>
                        <a:t>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щ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5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76" y="446020"/>
            <a:ext cx="11730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ru-RU" sz="32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Решетка </a:t>
            </a:r>
            <a:r>
              <a:rPr lang="ru-RU" sz="3200" kern="150" spc="25" dirty="0" err="1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Кардано</a:t>
            </a:r>
            <a:r>
              <a:rPr lang="ru-RU" sz="32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3200" i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шаблон таблицы, в нее вы можете зашифровать любое послание, и только положив таблицу с прорезями сверху и поворачивая по часовой стрелке можно прочитать шифр</a:t>
            </a:r>
            <a:endParaRPr lang="ru-RU" sz="2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51" y="2508123"/>
            <a:ext cx="7452546" cy="37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45" y="751927"/>
            <a:ext cx="1168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ru-RU" sz="32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Клавиатура» – </a:t>
            </a:r>
            <a:r>
              <a:rPr lang="ru-RU" sz="3200" i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представьте, что вы не переключили раскладку, поэтому ваше задание будет написано английскими буквами</a:t>
            </a:r>
            <a:endParaRPr lang="ru-RU" sz="2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29254" r="1974" b="28159"/>
          <a:stretch/>
        </p:blipFill>
        <p:spPr>
          <a:xfrm>
            <a:off x="2017275" y="2569220"/>
            <a:ext cx="7983940" cy="35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28" y="878390"/>
            <a:ext cx="119281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ru-RU" sz="36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kern="150" spc="25" dirty="0" err="1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36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	</a:t>
            </a:r>
            <a:r>
              <a:rPr lang="ru-RU" sz="32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		</a:t>
            </a:r>
            <a:r>
              <a:rPr lang="ru-RU" sz="36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«Ребусы»</a:t>
            </a:r>
            <a:endParaRPr lang="ru-RU" sz="32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601" t="27752" r="33917" b="33815"/>
          <a:stretch/>
        </p:blipFill>
        <p:spPr>
          <a:xfrm>
            <a:off x="7120941" y="2013840"/>
            <a:ext cx="3575714" cy="2811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7" y="1607820"/>
            <a:ext cx="5490123" cy="36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12" y="538462"/>
            <a:ext cx="10859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«Зеркало» </a:t>
            </a:r>
            <a:r>
              <a:rPr lang="ru-RU" sz="3200" spc="25" dirty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перевернутое слово нужно поставить к </a:t>
            </a:r>
            <a:r>
              <a:rPr lang="ru-RU" sz="320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зеркалу, только в таком случае получиться его прочитать.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" y="2136841"/>
            <a:ext cx="5415149" cy="4059683"/>
          </a:xfrm>
          <a:prstGeom prst="rect">
            <a:avLst/>
          </a:prstGeom>
        </p:spPr>
      </p:pic>
      <p:pic>
        <p:nvPicPr>
          <p:cNvPr id="4" name="Рисунок 3" descr="https://snova-prazdnik.ru/wp-content/uploads/2019/05/muzey_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46" y="2337882"/>
            <a:ext cx="4963886" cy="346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97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4082" y="556238"/>
            <a:ext cx="316881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36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«Анаграммы»</a:t>
            </a:r>
            <a:endParaRPr lang="ru-RU" sz="32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54587" y="97011"/>
            <a:ext cx="2857898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endParaRPr lang="ru-RU" sz="3600" kern="150" spc="25" dirty="0" smtClean="0">
              <a:solidFill>
                <a:srgbClr val="1B1B1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36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«Смайлики»</a:t>
            </a:r>
            <a:endParaRPr lang="ru-RU" sz="32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6" name="Рисунок 5" descr="https://snova-prazdnik.ru/wp-content/uploads/2019/07/zadaniya_kvestov_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87" y="1453186"/>
            <a:ext cx="3760273" cy="39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nova-prazdnik.ru/wp-content/uploads/2019/07/zadaniya_kvestov_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9" y="1285668"/>
            <a:ext cx="6652408" cy="437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34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740" y="83128"/>
            <a:ext cx="10936697" cy="147805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языка-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2" y="2351065"/>
            <a:ext cx="5604676" cy="2675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67" y="2555125"/>
            <a:ext cx="4393870" cy="24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8868" y="343882"/>
            <a:ext cx="402573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36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3600" kern="150" spc="25" dirty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-коды</a:t>
            </a:r>
            <a:endParaRPr lang="ru-RU" sz="32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5" y="1457463"/>
            <a:ext cx="6168325" cy="4112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79" y="1541470"/>
            <a:ext cx="3944201" cy="39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95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6078" y="479678"/>
            <a:ext cx="4182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«Невидимые чернила»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687" y="479678"/>
            <a:ext cx="363054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3600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«Азбука Морзе»</a:t>
            </a:r>
            <a:endParaRPr lang="ru-RU" sz="32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78" y="1246539"/>
            <a:ext cx="4169161" cy="2353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" y="1324988"/>
            <a:ext cx="7140955" cy="2702552"/>
          </a:xfrm>
          <a:prstGeom prst="rect">
            <a:avLst/>
          </a:prstGeom>
        </p:spPr>
      </p:pic>
      <p:pic>
        <p:nvPicPr>
          <p:cNvPr id="6" name="Рисунок 5" descr="https://snova-prazdnik.ru/wp-content/uploads/2019/07/zadaniya_kvestov_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099" y="3781921"/>
            <a:ext cx="3099460" cy="2352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95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419" y="380011"/>
            <a:ext cx="838510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kern="150" spc="25" dirty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50" spc="25" dirty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3600" b="1" kern="150" spc="25" dirty="0" err="1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b="1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-игры </a:t>
            </a:r>
            <a:endParaRPr lang="ru-RU" sz="3200" b="1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38" y="2244436"/>
            <a:ext cx="6414032" cy="3301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5" y="1537465"/>
            <a:ext cx="4579688" cy="45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774" y="2030681"/>
            <a:ext cx="8894618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https://noisefx.ru/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библиотека звуков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http://drkvest.ru/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создатель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квестов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://rebus1.com/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генератор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ребусов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http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://stqr.ru/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- создатель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-кодов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774" y="840426"/>
            <a:ext cx="1045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Программы-помощники при создании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69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521" y="2269174"/>
            <a:ext cx="10813670" cy="979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</a:t>
            </a:r>
            <a:b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«Дворец творчества детей и молодежи»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идеи и находки 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этапах организации и проведения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мероприятия»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3363085"/>
            <a:ext cx="3562598" cy="267194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93329" y="4971495"/>
            <a:ext cx="4558143" cy="9301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Шмелева А.В</a:t>
            </a:r>
          </a:p>
          <a:p>
            <a:pPr algn="r"/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едагог-организатор ДЮЦ «Горка»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84569" y="5708936"/>
            <a:ext cx="4558143" cy="9301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Норильск, 2020 г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0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8796" y="1330037"/>
            <a:ext cx="6613706" cy="420634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позволяет каждому участнику проявить свои знания, способности, а так же стимулирует общение и служит хорошим способом сплотить играющих. </a:t>
            </a:r>
          </a:p>
          <a:p>
            <a:pPr algn="just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квестах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приветствуется элемент 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соревновательности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эффект неожиданности: неожиданная встреча, таинственность,  секретная атмосфера, тематические декорации.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7" y="1330037"/>
            <a:ext cx="4664069" cy="33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7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507" y="388874"/>
            <a:ext cx="64781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</a:pPr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Линейные – 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построена по цепочке; разгадав одно задание, участники получают следующее и так до тех пор, пока не пройдут весь маршрут;</a:t>
            </a:r>
            <a:endParaRPr lang="ru-RU" sz="20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Штурмовые –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игроки получают основное задание и перечень точек с подсказками, но при этом самостоятельно выбирают пути решения задач;</a:t>
            </a:r>
            <a:endParaRPr lang="ru-RU" sz="20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Кольцевые –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представляют собой тот же линейный </a:t>
            </a:r>
            <a:r>
              <a:rPr lang="ru-RU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замкнутый в круг, команды стартуют с разных точек, которые будут для них финишными</a:t>
            </a:r>
            <a:endParaRPr lang="ru-RU" sz="20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32" y="1492253"/>
            <a:ext cx="4550202" cy="30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6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519" y="288805"/>
            <a:ext cx="105590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нужно для написания увлекательного </a:t>
            </a:r>
            <a:r>
              <a:rPr lang="ru-RU" sz="2800" b="1" kern="150" spc="25" dirty="0" err="1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800" b="1" kern="150" spc="25" dirty="0" smtClean="0">
                <a:solidFill>
                  <a:srgbClr val="1B1B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lvl="0" fontAlgn="auto">
              <a:spcAft>
                <a:spcPts val="0"/>
              </a:spcAft>
            </a:pPr>
            <a:r>
              <a:rPr lang="ru-RU" sz="28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Выбрать тему и целевую аудиторию.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lvl="0" fontAlgn="auto">
              <a:spcAft>
                <a:spcPts val="0"/>
              </a:spcAft>
            </a:pPr>
            <a:r>
              <a:rPr lang="ru-RU" sz="28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Написать краткий сюжет.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lvl="0" fontAlgn="auto">
              <a:spcAft>
                <a:spcPts val="0"/>
              </a:spcAft>
            </a:pPr>
            <a:r>
              <a:rPr lang="ru-RU" sz="2800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Подобрать подходящие по заданной тематике задания.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5" y="2338818"/>
            <a:ext cx="4277193" cy="3664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2338818"/>
            <a:ext cx="5231000" cy="34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7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361074"/>
            <a:ext cx="106759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ru-RU" sz="2800" b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lang="ru-RU" sz="2800" b="1" kern="150" spc="25" dirty="0" err="1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800" b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180340" algn="ctr">
              <a:spcAft>
                <a:spcPts val="0"/>
              </a:spcAft>
            </a:pPr>
            <a:endParaRPr lang="ru-RU" sz="2800" kern="150" spc="25" dirty="0" smtClean="0">
              <a:solidFill>
                <a:srgbClr val="1B1B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spcAft>
                <a:spcPts val="0"/>
              </a:spcAft>
            </a:pPr>
            <a:r>
              <a:rPr lang="ru-RU" sz="3600" b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Вступление - начало </a:t>
            </a:r>
            <a:r>
              <a:rPr lang="ru-RU" sz="3600" b="1" kern="150" spc="25" dirty="0" err="1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endParaRPr lang="ru-RU" sz="3600" b="1" kern="150" spc="25" dirty="0" smtClean="0">
              <a:solidFill>
                <a:srgbClr val="1B1B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44" y="2327564"/>
            <a:ext cx="5277499" cy="3516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227817"/>
            <a:ext cx="5196255" cy="34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4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3834" y="459251"/>
            <a:ext cx="7564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4000" b="1" kern="15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Завязка сюжетной линии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4" y="1808672"/>
            <a:ext cx="5358093" cy="3563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58" y="1808672"/>
            <a:ext cx="6151418" cy="28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0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786" y="578802"/>
            <a:ext cx="11174680" cy="161753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заданий и зашифрованных посланий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2" y="2831623"/>
            <a:ext cx="5398327" cy="3247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78" y="2677336"/>
            <a:ext cx="4536373" cy="34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047" y="138175"/>
            <a:ext cx="117579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</a:t>
            </a:r>
            <a:r>
              <a:rPr lang="ru-RU" sz="4000" b="1" spc="25" dirty="0" err="1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квеста</a:t>
            </a:r>
            <a:endParaRPr lang="ru-RU" sz="4000" b="1" spc="25" dirty="0" smtClean="0">
              <a:solidFill>
                <a:srgbClr val="1B1B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«Стандартное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шеститочие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шифр состоит из точек, которые означают определенную букву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spc="25" dirty="0" smtClean="0">
                <a:solidFill>
                  <a:srgbClr val="1B1B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20" y="2047163"/>
            <a:ext cx="4268873" cy="39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312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339</TotalTime>
  <Words>412</Words>
  <Application>Microsoft Office PowerPoint</Application>
  <PresentationFormat>Широкоэкранный</PresentationFormat>
  <Paragraphs>70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Andale Sans UI</vt:lpstr>
      <vt:lpstr>Calibri</vt:lpstr>
      <vt:lpstr>Calibri Light</vt:lpstr>
      <vt:lpstr>Tahoma</vt:lpstr>
      <vt:lpstr>Times New Roman</vt:lpstr>
      <vt:lpstr>Ретро</vt:lpstr>
      <vt:lpstr>      Муниципальное автономное учреждение дополнительного образования  «Дворец творчества детей и молодежи»   «Творческие идеи и находки  на этапах организации и проведения мероприятия»</vt:lpstr>
      <vt:lpstr>«Quest» в переводе с английского языка- поиск.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заданий и зашифрованных посланий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Муниципальное автономное учреждение дополнительного образования  «Дворец творчества детей и молодежи»   «Творческие идеи и находки  на этапах организации и проведения мероприятия»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идеи и находки  на этапах организации и проведения мероприятия.</dc:title>
  <dc:creator>Горка</dc:creator>
  <cp:lastModifiedBy>Горка</cp:lastModifiedBy>
  <cp:revision>43</cp:revision>
  <dcterms:created xsi:type="dcterms:W3CDTF">2020-12-07T10:20:15Z</dcterms:created>
  <dcterms:modified xsi:type="dcterms:W3CDTF">2020-12-10T05:51:09Z</dcterms:modified>
</cp:coreProperties>
</file>